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16"/>
  </p:notesMasterIdLst>
  <p:sldIdLst>
    <p:sldId id="256" r:id="rId4"/>
    <p:sldId id="257" r:id="rId5"/>
    <p:sldId id="258" r:id="rId6"/>
    <p:sldId id="262" r:id="rId7"/>
    <p:sldId id="274" r:id="rId8"/>
    <p:sldId id="273" r:id="rId9"/>
    <p:sldId id="275" r:id="rId10"/>
    <p:sldId id="272" r:id="rId11"/>
    <p:sldId id="263" r:id="rId12"/>
    <p:sldId id="268" r:id="rId13"/>
    <p:sldId id="271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E"/>
    <a:srgbClr val="E0F0EF"/>
    <a:srgbClr val="B7E4F4"/>
    <a:srgbClr val="F4EFF6"/>
    <a:srgbClr val="F2F1BD"/>
    <a:srgbClr val="FFE6CD"/>
    <a:srgbClr val="B7D6F5"/>
    <a:srgbClr val="FFDDB5"/>
    <a:srgbClr val="CCBCD2"/>
    <a:srgbClr val="92C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278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41.356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24575,'25'2'0,"37"5"0,-37-3 0,40 1 0,-47-5 96,29 1 115,-45-1-299,0 0 0,0 1 0,0-1 0,0 1 0,0-1 0,0 1 0,0 0 0,0 0 0,0 0 0,0 0 0,-1 1 0,1-1 0,0 0 0,-1 1 0,1-1 0,-1 1 0,1-1 0,1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50.611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88 135 24575,'32'-7'0,"-27"6"0,0-1 0,-1 1 0,1 0 0,0 0 0,5 0 0,8 4 0,-14-3 0,-1 1 0,0 0 0,0-1 0,1 0 0,-1 1 0,0-1 0,0-1 0,1 1 0,-1 0 0,0-1 0,6-1 0,-8 1 0,0 0 0,-1-1 0,1 1 0,0 0 0,-1-1 0,1 1 0,-1 0 0,1-1 0,-1 1 0,0 0 0,0-1 0,0 1 0,1-1 0,-2-2 0,0-27 0,0 17 0,5-32 0,-4 45 0,-1 1 0,1-1 0,0 1 0,0-1 0,-1 1 0,1 0 0,0-1 0,-1 1 0,1-1 0,0 1 0,-1 0 0,1-1 0,-1 1 0,1 0 0,0-1 0,-1 1 0,1 0 0,-1 0 0,1 0 0,-1-1 0,1 1 0,-1 0 0,1 0 0,-1 0 0,1 0 0,-1 0 0,1 0 0,-1 0 0,1 0 0,-1 0 0,1 0 0,-1 0 0,-24 1 0,20-1 0,-176 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3.054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33 1 24575,'1'3'0,"-1"0"0,0-1 0,0 1 0,1 0 0,0 0 0,0 0 0,-1 0 0,2-1 0,-1 1 0,0 0 0,0-1 0,1 1 0,-1-1 0,1 0 0,0 1 0,0-1 0,0 0 0,0 0 0,0 0 0,0 0 0,1 0 0,-1-1 0,1 1 0,2 1 0,-10-5 0,-1 2 0,0-1 0,0 1 0,-1-1 0,1 2 0,0-1 0,0 1 0,0 0 0,1 0 0,-7 2 0,13-5 27,-1 1-1,1-1 0,0 1 0,-1-1 1,1 1-1,-1-1 0,1 0 0,-1 1 1,0-1-1,0 0 0,0 1 0,0-4 1,1-27-1734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5.750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24575,'142'0'-1365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35.285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128 32 24575,'-9'0'0,"-5"-1"0,0 2 0,0-1 0,0 2 0,-15 3 0,48-10 0,-18 4 0,1 1 0,-1 0 0,1-1 0,-1 1 0,1-1 0,-1 1 0,1-1 0,-1 0 0,0 0 0,1 0 0,-1 0 0,0 0 0,2-1 0,-3 1 0,-1 1 0,1 0 0,0-1 0,-1 1 0,1 0 0,0-1 0,-1 1 0,1 0 0,-1 0 0,1 0 0,0-1 0,-1 1 0,1 0 0,-1 0 0,1 0 0,0 0 0,-1 0 0,1-1 0,-1 1 0,1 0 0,-1 0 0,1 0 0,-1 0 0,1 0 0,-1 1 0,1-1 0,0 0 0,-1 0 0,1 0 0,-1 0 0,1 0 0,-1 1 0,1-1 0,-1 0 0,-3 3 0,15-2 0,15-8 0,-25 6 0,1 0 0,-1 0 0,1 1 0,0-1 0,0 1 0,-1-1 0,1 1 0,0 0 0,0 0 0,-1-1 0,1 1 0,0 0 0,0 1 0,0-1 0,-1 0 0,1 0 0,0 1 0,0-1 0,-1 1 0,1 0 0,0-1 0,-1 1 0,1 0 0,2 1 0,11 6 0,-14-8 0,-1 0 0,0 1 0,1-1 0,-1 0 0,1 0 0,-1 0 0,0 0 0,1 0 0,-1 1 0,1-1 0,-1 0 0,1 0 0,-1 0 0,0 0 0,1 0 0,-1 0 0,1-1 0,-1 1 0,1 0 0,-1 0 0,0 0 0,1 0 0,-1 0 0,1-1 0,-1 1 0,0 0 0,1 0 0,-1-1 0,0 1 0,1 0 0,-1-1 0,0 1 0,1 0 0,-1-1 0,0 0 0,-4 13 0,2-6 0,0 0 0,0 1 0,0-1 0,1 1 0,-2 11 0,3-16 0,0 1 0,0-1 0,0 0 0,0 1 0,0-1 0,1 0 0,-1 1 0,1-1 0,-1 0 0,1 1 0,0-1 0,0 0 0,0 0 0,0 0 0,2 3 0,-3-5 0,0 0 0,0 0 0,0 0 0,0 0 0,0 0 0,0 0 0,0 0 0,0 1 0,0-1 0,0 0 0,0 0 0,0 0 0,0 0 0,0 0 0,0 0 0,1 0 0,-1 0 0,0 0 0,0 1 0,-1-1 0,1 0 0,0 0 0,0 0 0,0 0 0,0 0 0,0 0 0,0 0 0,0 0 0,0 0 0,0 1 0,0-1 0,0 0 0,0 0 0,0 0 0,0 0 0,0 0 0,0 0 0,0 0 0,0 0 0,0 0 0,-1 0 0,1 0 0,0 0 0,0 0 0,0 0 0,0 0 0,0 0 0,0 0 0,0 0 0,0 1 0,0-1 0,0 0 0,-1 0 0,-8 0 0,-11-2 0,20 2 0,-8-1 0,1 1 0,0 1 0,0-1 0,0 1 0,0 1 0,0-1 0,0 1 0,0 0 0,0 1 0,1-1 0,-1 1 0,-9 7 0,-4-1 0,12-9 0,8 0 0,0-1 0,0 1 0,-1 0 0,1 0 0,0-1 0,0 1 0,0 0 0,0 0 0,0-1 0,0 1 0,0 0 0,0-1 0,0 1 0,0 0 0,0 0 0,0-1 0,0 1 0,0 0 0,0 0 0,1-1 0,-1 1 0,0 0 0,0 0 0,0-1 0,0 1 0,0 0 0,1 0 0,-1-1 0,0 1 0,0 0 0,1 0 0,2-3 0,0 0 0,0 0 0,0 0 0,0 1 0,1 0 0,-1 0 0,1 0 0,0 0 0,7-3 0,15-8 0,-24 11 0,0 1 0,0-1 0,0 1 0,0 0 0,0-1 0,0 1 0,1 0 0,-1 0 0,0 1 0,0-1 0,1 0 0,-1 1 0,1 0 0,-1-1 0,0 1 0,1 0 0,-1 0 0,1 0 0,-1 0 0,1 1 0,-1-1 0,0 1 0,1-1 0,-1 1 0,0 0 0,0 0 0,1 0 0,-1 0 0,0 0 0,0 1 0,0-1 0,0 1 0,0-1 0,-1 1 0,4 3 0,2 2 0,5 8 0,-16-10 0,-12-4 0,7-1 0,5-1 0,-1 1 0,1-1 0,-1 1 0,1 0 0,-1 1 0,1-1 0,0 1 0,-1 0 0,1 0 0,0 0 0,0 0 0,-1 1 0,1 0 0,0 0 0,-7 5 0,-7 0 0,8-3 0,10-4 0,-1 0 0,1 1 0,0-1 0,0 0 0,0 0 0,0 0 0,0 0 0,0 0 0,0 0 0,0 1 0,0-1 0,0 0 0,0 0 0,0 0 0,0 0 0,0 0 0,0 1 0,0-1 0,0 0 0,0 0 0,0 0 0,0 0 0,0 0 0,0 1 0,0-1 0,0 0 0,0 0 0,0 0 0,0 0 0,0 0 0,0 0 0,0 1 0,0-1 0,0 0 0,0 0 0,1 0 0,-1 0 0,0 0 0,0 0 0,0 0 0,0 0 0,0 1 0,0-1 0,1 0 0,-1 0 0,0 0 0,0 0 0,0 0 0,0 0 0,0 0 0,1 0 0,-1 0 0,0 0 0,14 11 0,-13-10 0,1 0 0,-1 1 0,1-1 0,-1 0 0,1 0 0,0 0 0,-1 0 0,1 0 0,3 1 0,1-7 0,-5-12 0,0 10 0,0 0 0,0-1 0,1 1 0,0 0 0,0 0 0,4-7 0,3-14 0,-6 13 0,-10 16 0,-1 3 0,5-4 0,1 0 0,-1 0 0,1 0 0,-1-1 0,0 1 0,1-1 0,-1 0 0,1 1 0,0-1 0,-1 0 0,1-1 0,0 1 0,-1 0 0,1-1 0,0 1 0,0-1 0,0 1 0,-2-4 0,3 4 0,1 0 0,0 0 0,0 1 0,0-1 0,0 0 0,0 0 0,0 0 0,0 0 0,0 1 0,0-1 0,1 0 0,-1 0 0,0 0 0,0 0 0,1 1 0,-1-1 0,1 0 0,-1 0 0,1 1 0,-1-1 0,1 0 0,-1 1 0,1-1 0,-1 0 0,1 1 0,1-1 0,22-7 0,-2 0 0,-21 8 0,0-1 0,-1 1 0,1-1 0,-1 1 0,1-1 0,-1 1 0,1-1 0,-1 1 0,0-1 0,1 0 0,-1 1 0,1-1 0,-1 0 0,0 1 0,0-1 0,0 0 0,1 1 0,-1-1 0,0 0 0,0 0 0,0 1 0,0-1 0,0 0 0,0 1 0,0-1 0,0 0 0,0 0 0,-1 0 0,1 0 0,0 1 0,0-1 0,0 1 0,0 0 0,0-1 0,0 1 0,0-1 0,0 1 0,0 0 0,0-1 0,0 1 0,-1 0 0,1-1 0,0 1 0,0 0 0,0-1 0,0 1 0,-1 0 0,1-1 0,0 1 0,-1 0 0,1-1 0,0 1 0,0 0 0,-1 0 0,1-1 0,0 1 0,-1 0 0,1 0 0,0 0 0,-1-1 0,0 2 0,1-1 0,0 1 0,-1-1 0,1 1 0,0-1 0,0 1 0,-1-1 0,1 1 0,0 0 0,0-1 0,0 1 0,0-1 0,-1 1 0,1-1 0,0 1 0,0 0 0,0-1 0,0 1 0,0-1 0,1 1 0,-1 0 0,0 1-5,1 0 0,-1 0 0,1 0 0,-1 0-1,1 0 1,0 0 0,0 0 0,0 0 0,0 0 0,0 0 0,0-1-1,1 1 1,-1 0 0,3 2 0,3 4-1283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60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05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901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978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866775" y="2119312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/>
          </p:nvPr>
        </p:nvSpPr>
        <p:spPr>
          <a:xfrm>
            <a:off x="476250" y="590550"/>
            <a:ext cx="3942557" cy="11144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4418807" y="634080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" hasCustomPrompt="1"/>
          </p:nvPr>
        </p:nvSpPr>
        <p:spPr>
          <a:xfrm>
            <a:off x="4418807" y="1746694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" hasCustomPrompt="1"/>
          </p:nvPr>
        </p:nvSpPr>
        <p:spPr>
          <a:xfrm>
            <a:off x="4418807" y="2823193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" hasCustomPrompt="1"/>
          </p:nvPr>
        </p:nvSpPr>
        <p:spPr>
          <a:xfrm>
            <a:off x="4418807" y="3915679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7"/>
          </p:nvPr>
        </p:nvSpPr>
        <p:spPr>
          <a:xfrm>
            <a:off x="5091065" y="930023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"/>
          </p:nvPr>
        </p:nvSpPr>
        <p:spPr>
          <a:xfrm>
            <a:off x="5091065" y="2028350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"/>
          </p:nvPr>
        </p:nvSpPr>
        <p:spPr>
          <a:xfrm>
            <a:off x="5091065" y="3104848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"/>
          </p:nvPr>
        </p:nvSpPr>
        <p:spPr>
          <a:xfrm>
            <a:off x="5091065" y="4181347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"/>
          </p:nvPr>
        </p:nvSpPr>
        <p:spPr>
          <a:xfrm>
            <a:off x="5091065" y="3862624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2"/>
          </p:nvPr>
        </p:nvSpPr>
        <p:spPr>
          <a:xfrm>
            <a:off x="5091065" y="597013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"/>
          </p:nvPr>
        </p:nvSpPr>
        <p:spPr>
          <a:xfrm>
            <a:off x="5091065" y="1709627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4"/>
          </p:nvPr>
        </p:nvSpPr>
        <p:spPr>
          <a:xfrm>
            <a:off x="5091065" y="2786125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4254659" y="4111781"/>
            <a:ext cx="647700" cy="9525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5"/>
          </p:nvPr>
        </p:nvSpPr>
        <p:spPr>
          <a:xfrm>
            <a:off x="4737418" y="3678394"/>
            <a:ext cx="3843929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"/>
          </p:nvPr>
        </p:nvSpPr>
        <p:spPr>
          <a:xfrm>
            <a:off x="476250" y="3640294"/>
            <a:ext cx="394335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"/>
          </p:nvPr>
        </p:nvSpPr>
        <p:spPr>
          <a:xfrm>
            <a:off x="571500" y="571500"/>
            <a:ext cx="8001000" cy="27813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/>
          </p:nvPr>
        </p:nvSpPr>
        <p:spPr>
          <a:xfrm>
            <a:off x="479023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"/>
          </p:nvPr>
        </p:nvSpPr>
        <p:spPr>
          <a:xfrm>
            <a:off x="476250" y="590550"/>
            <a:ext cx="3942557" cy="4286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0"/>
          </p:nvPr>
        </p:nvSpPr>
        <p:spPr>
          <a:xfrm>
            <a:off x="4572000" y="561975"/>
            <a:ext cx="4000500" cy="401955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/>
          </p:nvPr>
        </p:nvSpPr>
        <p:spPr>
          <a:xfrm>
            <a:off x="4762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/>
          </p:nvPr>
        </p:nvSpPr>
        <p:spPr>
          <a:xfrm>
            <a:off x="46291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/>
          </p:nvPr>
        </p:nvSpPr>
        <p:spPr>
          <a:xfrm>
            <a:off x="476250" y="561975"/>
            <a:ext cx="8189414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"/>
          </p:nvPr>
        </p:nvSpPr>
        <p:spPr>
          <a:xfrm>
            <a:off x="5715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5"/>
          </p:nvPr>
        </p:nvSpPr>
        <p:spPr>
          <a:xfrm>
            <a:off x="47244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"/>
          </p:nvPr>
        </p:nvSpPr>
        <p:spPr>
          <a:xfrm>
            <a:off x="476250" y="2085975"/>
            <a:ext cx="2876550" cy="9334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"/>
          </p:nvPr>
        </p:nvSpPr>
        <p:spPr>
          <a:xfrm>
            <a:off x="7002627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8"/>
          </p:nvPr>
        </p:nvSpPr>
        <p:spPr>
          <a:xfrm>
            <a:off x="5259021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"/>
          </p:nvPr>
        </p:nvSpPr>
        <p:spPr>
          <a:xfrm>
            <a:off x="3505890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0"/>
          </p:nvPr>
        </p:nvSpPr>
        <p:spPr>
          <a:xfrm>
            <a:off x="36195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"/>
          </p:nvPr>
        </p:nvSpPr>
        <p:spPr>
          <a:xfrm>
            <a:off x="53721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2"/>
          </p:nvPr>
        </p:nvSpPr>
        <p:spPr>
          <a:xfrm>
            <a:off x="7115175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"/>
          </p:nvPr>
        </p:nvSpPr>
        <p:spPr>
          <a:xfrm>
            <a:off x="479023" y="561975"/>
            <a:ext cx="819150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4"/>
          </p:nvPr>
        </p:nvSpPr>
        <p:spPr>
          <a:xfrm>
            <a:off x="5715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5"/>
          </p:nvPr>
        </p:nvSpPr>
        <p:spPr>
          <a:xfrm>
            <a:off x="46863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6"/>
          </p:nvPr>
        </p:nvSpPr>
        <p:spPr>
          <a:xfrm>
            <a:off x="5715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7"/>
          </p:nvPr>
        </p:nvSpPr>
        <p:spPr>
          <a:xfrm>
            <a:off x="46863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"/>
          </p:nvPr>
        </p:nvSpPr>
        <p:spPr>
          <a:xfrm>
            <a:off x="1748491" y="2062899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9"/>
          </p:nvPr>
        </p:nvSpPr>
        <p:spPr>
          <a:xfrm>
            <a:off x="5867400" y="2085854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0"/>
          </p:nvPr>
        </p:nvSpPr>
        <p:spPr>
          <a:xfrm>
            <a:off x="1748491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1"/>
          </p:nvPr>
        </p:nvSpPr>
        <p:spPr>
          <a:xfrm>
            <a:off x="5867400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2"/>
          </p:nvPr>
        </p:nvSpPr>
        <p:spPr>
          <a:xfrm>
            <a:off x="1748491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3"/>
          </p:nvPr>
        </p:nvSpPr>
        <p:spPr>
          <a:xfrm>
            <a:off x="5867400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/>
          </p:nvPr>
        </p:nvSpPr>
        <p:spPr>
          <a:xfrm>
            <a:off x="1748491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5"/>
          </p:nvPr>
        </p:nvSpPr>
        <p:spPr>
          <a:xfrm>
            <a:off x="5867400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6"/>
          </p:nvPr>
        </p:nvSpPr>
        <p:spPr>
          <a:xfrm>
            <a:off x="870793" y="561645"/>
            <a:ext cx="7400925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47"/>
          </p:nvPr>
        </p:nvSpPr>
        <p:spPr>
          <a:xfrm>
            <a:off x="10858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48"/>
          </p:nvPr>
        </p:nvSpPr>
        <p:spPr>
          <a:xfrm>
            <a:off x="40957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49"/>
          </p:nvPr>
        </p:nvSpPr>
        <p:spPr>
          <a:xfrm>
            <a:off x="71056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50"/>
          </p:nvPr>
        </p:nvSpPr>
        <p:spPr>
          <a:xfrm>
            <a:off x="10858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51"/>
          </p:nvPr>
        </p:nvSpPr>
        <p:spPr>
          <a:xfrm>
            <a:off x="71056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52"/>
          </p:nvPr>
        </p:nvSpPr>
        <p:spPr>
          <a:xfrm>
            <a:off x="40957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3"/>
          </p:nvPr>
        </p:nvSpPr>
        <p:spPr>
          <a:xfrm>
            <a:off x="5715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4"/>
          </p:nvPr>
        </p:nvSpPr>
        <p:spPr>
          <a:xfrm>
            <a:off x="35814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55"/>
          </p:nvPr>
        </p:nvSpPr>
        <p:spPr>
          <a:xfrm>
            <a:off x="65913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56"/>
          </p:nvPr>
        </p:nvSpPr>
        <p:spPr>
          <a:xfrm>
            <a:off x="5715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7"/>
          </p:nvPr>
        </p:nvSpPr>
        <p:spPr>
          <a:xfrm>
            <a:off x="35814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58"/>
          </p:nvPr>
        </p:nvSpPr>
        <p:spPr>
          <a:xfrm>
            <a:off x="6591300" y="4122953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/>
          </p:nvPr>
        </p:nvSpPr>
        <p:spPr>
          <a:xfrm>
            <a:off x="876300" y="2059305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/>
          </p:nvPr>
        </p:nvSpPr>
        <p:spPr>
          <a:xfrm>
            <a:off x="876300" y="1560118"/>
            <a:ext cx="74104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ademic_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6" hasCustomPrompt="1"/>
          </p:nvPr>
        </p:nvSpPr>
        <p:spPr>
          <a:xfrm>
            <a:off x="686402" y="4767262"/>
            <a:ext cx="899159" cy="3214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不支持改占位符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7" hasCustomPrompt="1"/>
          </p:nvPr>
        </p:nvSpPr>
        <p:spPr>
          <a:xfrm>
            <a:off x="2228974" y="4767262"/>
            <a:ext cx="4409440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8" hasCustomPrompt="1"/>
          </p:nvPr>
        </p:nvSpPr>
        <p:spPr>
          <a:xfrm>
            <a:off x="7281825" y="4767262"/>
            <a:ext cx="898398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>
                <a:solidFill>
                  <a:srgbClr val="888888">
                    <a:alpha val="100000"/>
                  </a:srgbClr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‹#›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1.png"/><Relationship Id="rId18" Type="http://schemas.openxmlformats.org/officeDocument/2006/relationships/image" Target="../media/image540.png"/><Relationship Id="rId26" Type="http://schemas.openxmlformats.org/officeDocument/2006/relationships/image" Target="../media/image59.png"/><Relationship Id="rId39" Type="http://schemas.openxmlformats.org/officeDocument/2006/relationships/image" Target="../media/image71.png"/><Relationship Id="rId21" Type="http://schemas.openxmlformats.org/officeDocument/2006/relationships/image" Target="../media/image13.png"/><Relationship Id="rId34" Type="http://schemas.openxmlformats.org/officeDocument/2006/relationships/image" Target="../media/image65.png"/><Relationship Id="rId50" Type="http://schemas.openxmlformats.org/officeDocument/2006/relationships/image" Target="../media/image76.png"/><Relationship Id="rId55" Type="http://schemas.openxmlformats.org/officeDocument/2006/relationships/image" Target="../media/image79.png"/><Relationship Id="rId63" Type="http://schemas.openxmlformats.org/officeDocument/2006/relationships/image" Target="../media/image77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1.png"/><Relationship Id="rId29" Type="http://schemas.openxmlformats.org/officeDocument/2006/relationships/image" Target="../media/image58.png"/><Relationship Id="rId24" Type="http://schemas.openxmlformats.org/officeDocument/2006/relationships/image" Target="../media/image500.png"/><Relationship Id="rId11" Type="http://schemas.openxmlformats.org/officeDocument/2006/relationships/image" Target="../media/image420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53" Type="http://schemas.openxmlformats.org/officeDocument/2006/relationships/image" Target="../media/image78.png"/><Relationship Id="rId58" Type="http://schemas.openxmlformats.org/officeDocument/2006/relationships/customXml" Target="../ink/ink4.xml"/><Relationship Id="rId66" Type="http://schemas.openxmlformats.org/officeDocument/2006/relationships/image" Target="../media/image85.png"/><Relationship Id="rId5" Type="http://schemas.openxmlformats.org/officeDocument/2006/relationships/image" Target="../media/image50.png"/><Relationship Id="rId61" Type="http://schemas.openxmlformats.org/officeDocument/2006/relationships/image" Target="../media/image82.png"/><Relationship Id="rId19" Type="http://schemas.openxmlformats.org/officeDocument/2006/relationships/image" Target="../media/image550.png"/><Relationship Id="rId4" Type="http://schemas.openxmlformats.org/officeDocument/2006/relationships/image" Target="../media/image48.png"/><Relationship Id="rId14" Type="http://schemas.openxmlformats.org/officeDocument/2006/relationships/image" Target="../media/image520.png"/><Relationship Id="rId22" Type="http://schemas.openxmlformats.org/officeDocument/2006/relationships/image" Target="../media/image14.png"/><Relationship Id="rId27" Type="http://schemas.openxmlformats.org/officeDocument/2006/relationships/image" Target="../media/image60.png"/><Relationship Id="rId30" Type="http://schemas.openxmlformats.org/officeDocument/2006/relationships/image" Target="../media/image560.png"/><Relationship Id="rId35" Type="http://schemas.openxmlformats.org/officeDocument/2006/relationships/image" Target="../media/image66.png"/><Relationship Id="rId56" Type="http://schemas.openxmlformats.org/officeDocument/2006/relationships/customXml" Target="../ink/ink3.xml"/><Relationship Id="rId64" Type="http://schemas.openxmlformats.org/officeDocument/2006/relationships/image" Target="../media/image83.png"/><Relationship Id="rId8" Type="http://schemas.openxmlformats.org/officeDocument/2006/relationships/image" Target="../media/image531.png"/><Relationship Id="rId51" Type="http://schemas.openxmlformats.org/officeDocument/2006/relationships/image" Target="../media/image74.png"/><Relationship Id="rId3" Type="http://schemas.openxmlformats.org/officeDocument/2006/relationships/image" Target="../media/image45.png"/><Relationship Id="rId17" Type="http://schemas.openxmlformats.org/officeDocument/2006/relationships/image" Target="../media/image55.png"/><Relationship Id="rId25" Type="http://schemas.openxmlformats.org/officeDocument/2006/relationships/image" Target="../media/image510.png"/><Relationship Id="rId12" Type="http://schemas.openxmlformats.org/officeDocument/2006/relationships/image" Target="../media/image69.png"/><Relationship Id="rId33" Type="http://schemas.openxmlformats.org/officeDocument/2006/relationships/image" Target="../media/image64.png"/><Relationship Id="rId38" Type="http://schemas.openxmlformats.org/officeDocument/2006/relationships/image" Target="../media/image70.png"/><Relationship Id="rId59" Type="http://schemas.openxmlformats.org/officeDocument/2006/relationships/image" Target="../media/image81.png"/><Relationship Id="rId67" Type="http://schemas.openxmlformats.org/officeDocument/2006/relationships/image" Target="../media/image86.png"/><Relationship Id="rId20" Type="http://schemas.openxmlformats.org/officeDocument/2006/relationships/image" Target="../media/image56.png"/><Relationship Id="rId41" Type="http://schemas.openxmlformats.org/officeDocument/2006/relationships/image" Target="../media/image73.png"/><Relationship Id="rId54" Type="http://schemas.openxmlformats.org/officeDocument/2006/relationships/customXml" Target="../ink/ink2.xml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2.png"/><Relationship Id="rId15" Type="http://schemas.openxmlformats.org/officeDocument/2006/relationships/image" Target="../media/image530.png"/><Relationship Id="rId23" Type="http://schemas.openxmlformats.org/officeDocument/2006/relationships/image" Target="../media/image57.png"/><Relationship Id="rId28" Type="http://schemas.openxmlformats.org/officeDocument/2006/relationships/image" Target="../media/image61.png"/><Relationship Id="rId36" Type="http://schemas.openxmlformats.org/officeDocument/2006/relationships/image" Target="../media/image67.png"/><Relationship Id="rId49" Type="http://schemas.openxmlformats.org/officeDocument/2006/relationships/image" Target="../media/image730.png"/><Relationship Id="rId57" Type="http://schemas.openxmlformats.org/officeDocument/2006/relationships/image" Target="../media/image80.png"/><Relationship Id="rId31" Type="http://schemas.openxmlformats.org/officeDocument/2006/relationships/image" Target="../media/image62.png"/><Relationship Id="rId52" Type="http://schemas.openxmlformats.org/officeDocument/2006/relationships/customXml" Target="../ink/ink1.xml"/><Relationship Id="rId60" Type="http://schemas.openxmlformats.org/officeDocument/2006/relationships/customXml" Target="../ink/ink5.xml"/><Relationship Id="rId65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3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6.png"/><Relationship Id="rId7" Type="http://schemas.openxmlformats.org/officeDocument/2006/relationships/image" Target="../media/image3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2933035" y="3541986"/>
            <a:ext cx="1876425" cy="619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50000"/>
              </a:lnSpc>
              <a:defRPr/>
            </a:pPr>
            <a:r>
              <a:rPr lang="en-US" sz="1125" b="0" i="0" u="none" strike="noStrike" dirty="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</a:rPr>
              <a:t>Meta-Llama-3.1-8B-Instruct</a:t>
            </a:r>
            <a:endParaRPr lang="en-US" sz="1100" dirty="0"/>
          </a:p>
        </p:txBody>
      </p:sp>
      <p:cxnSp>
        <p:nvCxnSpPr>
          <p:cNvPr id="9" name="Connector 9"/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1" name="Connector 11"/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13"/>
          <p:cNvCxnSpPr/>
          <p:nvPr/>
        </p:nvCxnSpPr>
        <p:spPr>
          <a:xfrm rot="10800000">
            <a:off x="6452899" y="2907561"/>
            <a:ext cx="63278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5" name="Connector 15"/>
          <p:cNvCxnSpPr/>
          <p:nvPr/>
        </p:nvCxnSpPr>
        <p:spPr>
          <a:xfrm rot="-2699999">
            <a:off x="3441180" y="2018019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6"/>
          <p:cNvCxnSpPr/>
          <p:nvPr/>
        </p:nvCxnSpPr>
        <p:spPr>
          <a:xfrm rot="-10228362">
            <a:off x="6286378" y="159759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7"/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8"/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9"/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20"/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/>
          <p:cNvCxnSpPr/>
          <p:nvPr/>
        </p:nvCxnSpPr>
        <p:spPr>
          <a:xfrm rot="10800000">
            <a:off x="4354735" y="1320061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/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5" name="Connector 25"/>
          <p:cNvCxnSpPr/>
          <p:nvPr/>
        </p:nvCxnSpPr>
        <p:spPr>
          <a:xfrm rot="-2700000">
            <a:off x="4680055" y="-1454944"/>
            <a:ext cx="4362102" cy="458943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6" name="Connector 26"/>
          <p:cNvCxnSpPr/>
          <p:nvPr/>
        </p:nvCxnSpPr>
        <p:spPr>
          <a:xfrm rot="-2699999" flipV="1">
            <a:off x="6307167" y="2931697"/>
            <a:ext cx="4143294" cy="18279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ECB4AAD-B04C-3E12-EF0D-D22B1EAF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6" y="1102611"/>
            <a:ext cx="1381981" cy="1038108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68F1B28-FEDC-4564-0F80-ADF8361C5B2F}"/>
              </a:ext>
            </a:extLst>
          </p:cNvPr>
          <p:cNvSpPr/>
          <p:nvPr/>
        </p:nvSpPr>
        <p:spPr>
          <a:xfrm>
            <a:off x="813133" y="293302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46F5DE-922A-5C5D-6D91-20F3ABB6C6B4}"/>
              </a:ext>
            </a:extLst>
          </p:cNvPr>
          <p:cNvSpPr txBox="1"/>
          <p:nvPr/>
        </p:nvSpPr>
        <p:spPr>
          <a:xfrm>
            <a:off x="1088955" y="66893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E04227-B27F-8E89-F82D-7A4D7A5F0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93" b="33214"/>
          <a:stretch/>
        </p:blipFill>
        <p:spPr>
          <a:xfrm>
            <a:off x="2945482" y="3392957"/>
            <a:ext cx="1822869" cy="359179"/>
          </a:xfrm>
          <a:prstGeom prst="rect">
            <a:avLst/>
          </a:prstGeom>
        </p:spPr>
      </p:pic>
      <p:pic>
        <p:nvPicPr>
          <p:cNvPr id="39" name="图形 38" descr="带齿轮的头部 纯色填充">
            <a:extLst>
              <a:ext uri="{FF2B5EF4-FFF2-40B4-BE49-F238E27FC236}">
                <a16:creationId xmlns:a16="http://schemas.microsoft.com/office/drawing/2014/main" id="{BE33313E-75D4-5BF6-C526-195068773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5836" y="2516151"/>
            <a:ext cx="914400" cy="9144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930599-04B0-504C-56D3-76429EC7EE6E}"/>
              </a:ext>
            </a:extLst>
          </p:cNvPr>
          <p:cNvSpPr txBox="1"/>
          <p:nvPr/>
        </p:nvSpPr>
        <p:spPr>
          <a:xfrm>
            <a:off x="1152229" y="4012206"/>
            <a:ext cx="3135209" cy="707886"/>
          </a:xfrm>
          <a:prstGeom prst="rect">
            <a:avLst/>
          </a:prstGeom>
          <a:noFill/>
          <a:ln cap="rnd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Book Antiqua" panose="02040602050305030304" pitchFamily="18" charset="0"/>
              </a:rPr>
              <a:t>Generate 70 different phrases of no more than 7 words to describe the label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‘{label_text}’</a:t>
            </a:r>
            <a:r>
              <a:rPr lang="en-US" altLang="zh-CN" sz="800" dirty="0">
                <a:latin typeface="Book Antiqua" panose="02040602050305030304" pitchFamily="18" charset="0"/>
              </a:rPr>
              <a:t>. Each phrase should follow the format 'Turn the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{label_text}</a:t>
            </a:r>
            <a:r>
              <a:rPr lang="en-US" altLang="zh-CN" sz="800" dirty="0">
                <a:latin typeface="Book Antiqua" panose="02040602050305030304" pitchFamily="18" charset="0"/>
              </a:rPr>
              <a:t> [adjective],' where [adjective] is a adjective descriptive word that is highly aligned with the label and visually distinct.</a:t>
            </a:r>
            <a:endParaRPr lang="zh-CN" altLang="en-US" sz="800" dirty="0">
              <a:latin typeface="Book Antiqua" panose="0204060205030503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A718887-A76D-164E-AAD8-D2FE134D6412}"/>
              </a:ext>
            </a:extLst>
          </p:cNvPr>
          <p:cNvCxnSpPr>
            <a:cxnSpLocks/>
          </p:cNvCxnSpPr>
          <p:nvPr/>
        </p:nvCxnSpPr>
        <p:spPr>
          <a:xfrm>
            <a:off x="2064699" y="3082505"/>
            <a:ext cx="1263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7F97EE-65D2-345D-F8BA-1297C450FF44}"/>
              </a:ext>
            </a:extLst>
          </p:cNvPr>
          <p:cNvCxnSpPr/>
          <p:nvPr/>
        </p:nvCxnSpPr>
        <p:spPr>
          <a:xfrm>
            <a:off x="2472108" y="3082505"/>
            <a:ext cx="0" cy="89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0974DA1-C2FB-E65F-6A80-0A7D9C0CA230}"/>
              </a:ext>
            </a:extLst>
          </p:cNvPr>
          <p:cNvSpPr txBox="1"/>
          <p:nvPr/>
        </p:nvSpPr>
        <p:spPr>
          <a:xfrm>
            <a:off x="6120163" y="378735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prompts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9951801-AC01-BFDE-9B4A-B4B5E767B32A}"/>
              </a:ext>
            </a:extLst>
          </p:cNvPr>
          <p:cNvSpPr txBox="1"/>
          <p:nvPr/>
        </p:nvSpPr>
        <p:spPr>
          <a:xfrm>
            <a:off x="1143458" y="339123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67" name="对话气泡: 矩形 66">
            <a:extLst>
              <a:ext uri="{FF2B5EF4-FFF2-40B4-BE49-F238E27FC236}">
                <a16:creationId xmlns:a16="http://schemas.microsoft.com/office/drawing/2014/main" id="{F0D0F402-F155-EEA1-EE15-1091B4399C55}"/>
              </a:ext>
            </a:extLst>
          </p:cNvPr>
          <p:cNvSpPr/>
          <p:nvPr/>
        </p:nvSpPr>
        <p:spPr>
          <a:xfrm>
            <a:off x="5471682" y="244731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68" name="对话气泡: 矩形 67">
            <a:extLst>
              <a:ext uri="{FF2B5EF4-FFF2-40B4-BE49-F238E27FC236}">
                <a16:creationId xmlns:a16="http://schemas.microsoft.com/office/drawing/2014/main" id="{8C21A011-5CA7-4F58-AA91-5DF094449DBB}"/>
              </a:ext>
            </a:extLst>
          </p:cNvPr>
          <p:cNvSpPr/>
          <p:nvPr/>
        </p:nvSpPr>
        <p:spPr>
          <a:xfrm>
            <a:off x="5687203" y="2836088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对话气泡: 矩形 68">
            <a:extLst>
              <a:ext uri="{FF2B5EF4-FFF2-40B4-BE49-F238E27FC236}">
                <a16:creationId xmlns:a16="http://schemas.microsoft.com/office/drawing/2014/main" id="{8DE89CEE-2D7B-A79B-3DA4-362B8EAB3780}"/>
              </a:ext>
            </a:extLst>
          </p:cNvPr>
          <p:cNvSpPr/>
          <p:nvPr/>
        </p:nvSpPr>
        <p:spPr>
          <a:xfrm>
            <a:off x="5898411" y="320721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22E4DB1-F988-807F-22D5-381DC327698F}"/>
              </a:ext>
            </a:extLst>
          </p:cNvPr>
          <p:cNvCxnSpPr>
            <a:cxnSpLocks/>
          </p:cNvCxnSpPr>
          <p:nvPr/>
        </p:nvCxnSpPr>
        <p:spPr>
          <a:xfrm>
            <a:off x="4332071" y="3082505"/>
            <a:ext cx="113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402A6F31-FA66-5200-107A-8F4B3E87D8F7}"/>
              </a:ext>
            </a:extLst>
          </p:cNvPr>
          <p:cNvSpPr txBox="1"/>
          <p:nvPr/>
        </p:nvSpPr>
        <p:spPr>
          <a:xfrm>
            <a:off x="4520939" y="304507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1D7245-F06C-D2D3-3449-9F0DD7AC6D97}"/>
              </a:ext>
            </a:extLst>
          </p:cNvPr>
          <p:cNvSpPr txBox="1"/>
          <p:nvPr/>
        </p:nvSpPr>
        <p:spPr>
          <a:xfrm>
            <a:off x="1642674" y="4682638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ingFang SC"/>
              </a:rPr>
              <a:t>g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uidance prompt words</a:t>
            </a:r>
            <a:endParaRPr lang="zh-CN" altLang="en-US" dirty="0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755C12D-A533-1A14-00BF-AD77DC1F49F4}"/>
              </a:ext>
            </a:extLst>
          </p:cNvPr>
          <p:cNvSpPr/>
          <p:nvPr/>
        </p:nvSpPr>
        <p:spPr>
          <a:xfrm>
            <a:off x="3092648" y="1310406"/>
            <a:ext cx="3993032" cy="452490"/>
          </a:xfrm>
          <a:prstGeom prst="roundRect">
            <a:avLst/>
          </a:prstGeom>
          <a:solidFill>
            <a:srgbClr val="9DD4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InstructPix2Pix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8" name="图形 77" descr="雪花 纯色填充">
            <a:extLst>
              <a:ext uri="{FF2B5EF4-FFF2-40B4-BE49-F238E27FC236}">
                <a16:creationId xmlns:a16="http://schemas.microsoft.com/office/drawing/2014/main" id="{A95A36AE-2FEF-BFAC-28F8-A1920A399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3766" y="1312726"/>
            <a:ext cx="411811" cy="41181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83A9626-2ED5-C410-8DFD-427D60167008}"/>
              </a:ext>
            </a:extLst>
          </p:cNvPr>
          <p:cNvCxnSpPr>
            <a:cxnSpLocks/>
          </p:cNvCxnSpPr>
          <p:nvPr/>
        </p:nvCxnSpPr>
        <p:spPr>
          <a:xfrm flipV="1">
            <a:off x="6432714" y="1828149"/>
            <a:ext cx="0" cy="52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0FBE3C-E8AA-4C03-4957-88D5E78546A4}"/>
              </a:ext>
            </a:extLst>
          </p:cNvPr>
          <p:cNvCxnSpPr>
            <a:cxnSpLocks/>
          </p:cNvCxnSpPr>
          <p:nvPr/>
        </p:nvCxnSpPr>
        <p:spPr>
          <a:xfrm>
            <a:off x="2235200" y="1540436"/>
            <a:ext cx="78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图片 87">
            <a:extLst>
              <a:ext uri="{FF2B5EF4-FFF2-40B4-BE49-F238E27FC236}">
                <a16:creationId xmlns:a16="http://schemas.microsoft.com/office/drawing/2014/main" id="{E460A19B-1973-5D00-B28D-29334A4F2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2372" y="-372815"/>
            <a:ext cx="1354865" cy="102254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0D1945D2-6F29-6E4A-81F9-E3FE8059E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7237" y="-382997"/>
            <a:ext cx="1381848" cy="1042904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3E70A3AC-8456-836F-2912-568B53DA1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7538" y="-383917"/>
            <a:ext cx="1384287" cy="1044745"/>
          </a:xfrm>
          <a:prstGeom prst="rect">
            <a:avLst/>
          </a:prstGeom>
        </p:spPr>
      </p:pic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6CD83BF-BF76-4913-2888-BBF81B606C19}"/>
              </a:ext>
            </a:extLst>
          </p:cNvPr>
          <p:cNvCxnSpPr>
            <a:cxnSpLocks/>
          </p:cNvCxnSpPr>
          <p:nvPr/>
        </p:nvCxnSpPr>
        <p:spPr>
          <a:xfrm flipV="1">
            <a:off x="5016664" y="762000"/>
            <a:ext cx="0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7564B5CE-0562-AE66-A870-ABF843F20D4F}"/>
              </a:ext>
            </a:extLst>
          </p:cNvPr>
          <p:cNvSpPr txBox="1"/>
          <p:nvPr/>
        </p:nvSpPr>
        <p:spPr>
          <a:xfrm>
            <a:off x="4088458" y="-712532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221C83-7311-C36F-8EC7-B0BECEC70680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CCF6B-AA25-C80B-8E92-6886563D312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7CDB2-20A0-93EF-F9D2-8A71A5B234F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98E23B-FE0D-E5B6-07D1-7A61481B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48"/>
            <a:ext cx="9144000" cy="4967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3738A-A1D7-719A-3C9B-50F7AC9B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5300" y="0"/>
            <a:ext cx="7623594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2CB94-39D4-7C51-4D30-57C537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25098" y="5245100"/>
            <a:ext cx="11569098" cy="92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5BCE9F-D13E-B64D-48C8-303B3BCE621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8C50D-DBEE-49D2-28CE-E7A8381162C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456DB4-BD3D-0F89-039E-83F56841901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228363-DE78-09A8-7632-085562EE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1" y="54769"/>
            <a:ext cx="7543800" cy="155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DD092-0C96-9FC4-F539-A72BCFBF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306" y="1316399"/>
            <a:ext cx="9144000" cy="17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E46B548-1BE5-927F-57B4-6FA8268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776" y="-31698950"/>
            <a:ext cx="62028565" cy="193726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5759F94-2994-B5F7-D71F-2C9BC458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6248" y="6645451"/>
            <a:ext cx="57926618" cy="30130328"/>
          </a:xfrm>
          <a:prstGeom prst="rect">
            <a:avLst/>
          </a:prstGeom>
        </p:spPr>
      </p:pic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7AD787FB-75CA-21CA-2D28-196F38238048}"/>
              </a:ext>
            </a:extLst>
          </p:cNvPr>
          <p:cNvSpPr/>
          <p:nvPr/>
        </p:nvSpPr>
        <p:spPr>
          <a:xfrm>
            <a:off x="2118361" y="3773686"/>
            <a:ext cx="45936277" cy="23658314"/>
          </a:xfrm>
          <a:prstGeom prst="roundRect">
            <a:avLst>
              <a:gd name="adj" fmla="val 3393"/>
            </a:avLst>
          </a:prstGeom>
          <a:solidFill>
            <a:srgbClr val="FDFFEA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14:m xmlns:a14="http://schemas.microsoft.com/office/drawing/2010/main">
              <m:oMathPara xmlns:m="http://schemas.openxmlformats.org/officeDocument/2006/math">
                <m:oMathParaPr>
                  <m:jc m:val="centerGroup"/>
                </m:oMathParaPr>
                <m:oMath xmlns:m="http://schemas.openxmlformats.org/officeDocument/2006/math">
                  <a:fld id="{825F15A7-03F4-43D7-82C5-3E23DA2F108C}" type="mathplaceholder">
                    <a:rPr lang="zh-CN" altLang="en-US" i="1" smtClean="0">
                      <a:latin typeface="Cambria Math" panose="02040503050406030204" pitchFamily="18" charset="0"/>
                    </a:rPr>
                    <a:t>在此处键入公式。</a:t>
                  </a:fld>
                </m:oMath>
              </m:oMathPara>
            </a14:m>
            <a:endParaRPr lang="zh-CN" altLang="en-US" dirty="0"/>
          </a:p>
        </p:txBody>
      </p:sp>
      <p:sp>
        <p:nvSpPr>
          <p:cNvPr id="363" name="矩形: 圆角 362">
            <a:extLst>
              <a:ext uri="{FF2B5EF4-FFF2-40B4-BE49-F238E27FC236}">
                <a16:creationId xmlns:a16="http://schemas.microsoft.com/office/drawing/2014/main" id="{51A6236C-6575-4A4C-A08B-6A137A5D423C}"/>
              </a:ext>
            </a:extLst>
          </p:cNvPr>
          <p:cNvSpPr/>
          <p:nvPr/>
        </p:nvSpPr>
        <p:spPr>
          <a:xfrm>
            <a:off x="2864375" y="4661924"/>
            <a:ext cx="15895324" cy="8254053"/>
          </a:xfrm>
          <a:prstGeom prst="roundRect">
            <a:avLst>
              <a:gd name="adj" fmla="val 3393"/>
            </a:avLst>
          </a:prstGeom>
          <a:solidFill>
            <a:srgbClr val="FFE6CD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id="{E5B837CF-75D2-EA6B-28B8-F069E66FC0C6}"/>
              </a:ext>
            </a:extLst>
          </p:cNvPr>
          <p:cNvSpPr/>
          <p:nvPr/>
        </p:nvSpPr>
        <p:spPr>
          <a:xfrm>
            <a:off x="22000646" y="4683525"/>
            <a:ext cx="25395750" cy="5557985"/>
          </a:xfrm>
          <a:prstGeom prst="roundRect">
            <a:avLst>
              <a:gd name="adj" fmla="val 3393"/>
            </a:avLst>
          </a:prstGeom>
          <a:solidFill>
            <a:srgbClr val="E2EFD9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14DE916-5101-0C3C-F1BE-4F4F6C0EC7B9}"/>
              </a:ext>
            </a:extLst>
          </p:cNvPr>
          <p:cNvSpPr/>
          <p:nvPr/>
        </p:nvSpPr>
        <p:spPr>
          <a:xfrm>
            <a:off x="18661699" y="12505308"/>
            <a:ext cx="17547604" cy="10594963"/>
          </a:xfrm>
          <a:prstGeom prst="roundRect">
            <a:avLst>
              <a:gd name="adj" fmla="val 11782"/>
            </a:avLst>
          </a:prstGeom>
          <a:solidFill>
            <a:srgbClr val="F5F5F5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13D2F-D65F-515B-D488-EA28256EAB81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5605458" y="16804763"/>
            <a:ext cx="899159" cy="321469"/>
          </a:xfrm>
          <a:solidFill>
            <a:srgbClr val="B7D6F5"/>
          </a:solidFill>
          <a:ln w="3175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C69F8-5B2D-851A-B581-E079F3C7080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7148030" y="16861913"/>
            <a:ext cx="4409440" cy="207169"/>
          </a:xfrm>
          <a:solidFill>
            <a:srgbClr val="FFE6CE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93C7B547-A6BD-0198-0A43-742620C23925}"/>
              </a:ext>
            </a:extLst>
          </p:cNvPr>
          <p:cNvSpPr/>
          <p:nvPr/>
        </p:nvSpPr>
        <p:spPr>
          <a:xfrm>
            <a:off x="12591515" y="10322297"/>
            <a:ext cx="5813179" cy="2343546"/>
          </a:xfrm>
          <a:prstGeom prst="flowChartManualOperation">
            <a:avLst/>
          </a:prstGeom>
          <a:solidFill>
            <a:srgbClr val="E1F0EF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Task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Classifier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BC0D04-C829-A823-E92F-83D4637D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43676" y="-31753425"/>
            <a:ext cx="17773768" cy="9656311"/>
          </a:xfrm>
          <a:prstGeom prst="rect">
            <a:avLst/>
          </a:prstGeom>
        </p:spPr>
      </p:pic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9713728A-CF3F-3467-15BB-ABA92C551B03}"/>
              </a:ext>
            </a:extLst>
          </p:cNvPr>
          <p:cNvGrpSpPr/>
          <p:nvPr/>
        </p:nvGrpSpPr>
        <p:grpSpPr>
          <a:xfrm>
            <a:off x="19619870" y="13546317"/>
            <a:ext cx="3504323" cy="8410001"/>
            <a:chOff x="19619870" y="13546318"/>
            <a:chExt cx="3504323" cy="6800600"/>
          </a:xfrm>
        </p:grpSpPr>
        <p:sp>
          <p:nvSpPr>
            <p:cNvPr id="10" name="Google Shape;9577;p117">
              <a:extLst>
                <a:ext uri="{FF2B5EF4-FFF2-40B4-BE49-F238E27FC236}">
                  <a16:creationId xmlns:a16="http://schemas.microsoft.com/office/drawing/2014/main" id="{984CA1B4-10F5-EAD1-F2EB-1F7D8CD8D6A3}"/>
                </a:ext>
              </a:extLst>
            </p:cNvPr>
            <p:cNvSpPr/>
            <p:nvPr/>
          </p:nvSpPr>
          <p:spPr>
            <a:xfrm>
              <a:off x="1961987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77;p117">
              <a:extLst>
                <a:ext uri="{FF2B5EF4-FFF2-40B4-BE49-F238E27FC236}">
                  <a16:creationId xmlns:a16="http://schemas.microsoft.com/office/drawing/2014/main" id="{89D9A967-E70C-E020-AB97-956E0F74DD21}"/>
                </a:ext>
              </a:extLst>
            </p:cNvPr>
            <p:cNvSpPr/>
            <p:nvPr/>
          </p:nvSpPr>
          <p:spPr>
            <a:xfrm>
              <a:off x="2016460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77;p117">
              <a:extLst>
                <a:ext uri="{FF2B5EF4-FFF2-40B4-BE49-F238E27FC236}">
                  <a16:creationId xmlns:a16="http://schemas.microsoft.com/office/drawing/2014/main" id="{2BCC1491-A04C-81E6-E809-AE502164842B}"/>
                </a:ext>
              </a:extLst>
            </p:cNvPr>
            <p:cNvSpPr/>
            <p:nvPr/>
          </p:nvSpPr>
          <p:spPr>
            <a:xfrm>
              <a:off x="20743417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1EE6375B-6374-F12B-7648-8DCAC8C8CD92}"/>
              </a:ext>
            </a:extLst>
          </p:cNvPr>
          <p:cNvGrpSpPr/>
          <p:nvPr/>
        </p:nvGrpSpPr>
        <p:grpSpPr>
          <a:xfrm>
            <a:off x="21823468" y="14023346"/>
            <a:ext cx="3279328" cy="7276857"/>
            <a:chOff x="21823468" y="14023346"/>
            <a:chExt cx="3279328" cy="5884303"/>
          </a:xfrm>
        </p:grpSpPr>
        <p:sp>
          <p:nvSpPr>
            <p:cNvPr id="52" name="Google Shape;9577;p117">
              <a:extLst>
                <a:ext uri="{FF2B5EF4-FFF2-40B4-BE49-F238E27FC236}">
                  <a16:creationId xmlns:a16="http://schemas.microsoft.com/office/drawing/2014/main" id="{2686B1B6-5AF6-D93A-F0DB-6059A4561F55}"/>
                </a:ext>
              </a:extLst>
            </p:cNvPr>
            <p:cNvSpPr/>
            <p:nvPr/>
          </p:nvSpPr>
          <p:spPr>
            <a:xfrm>
              <a:off x="21823468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77;p117">
              <a:extLst>
                <a:ext uri="{FF2B5EF4-FFF2-40B4-BE49-F238E27FC236}">
                  <a16:creationId xmlns:a16="http://schemas.microsoft.com/office/drawing/2014/main" id="{3C06AF1A-4CA0-61DF-34D7-67B3FD1DB9BC}"/>
                </a:ext>
              </a:extLst>
            </p:cNvPr>
            <p:cNvSpPr/>
            <p:nvPr/>
          </p:nvSpPr>
          <p:spPr>
            <a:xfrm>
              <a:off x="22352905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77;p117">
              <a:extLst>
                <a:ext uri="{FF2B5EF4-FFF2-40B4-BE49-F238E27FC236}">
                  <a16:creationId xmlns:a16="http://schemas.microsoft.com/office/drawing/2014/main" id="{A608F16A-3D80-0BAC-2BB1-7F966ACDA494}"/>
                </a:ext>
              </a:extLst>
            </p:cNvPr>
            <p:cNvSpPr/>
            <p:nvPr/>
          </p:nvSpPr>
          <p:spPr>
            <a:xfrm>
              <a:off x="22892473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963DE8D9-BA7C-9C6B-5224-35C4508A6237}"/>
              </a:ext>
            </a:extLst>
          </p:cNvPr>
          <p:cNvGrpSpPr/>
          <p:nvPr/>
        </p:nvGrpSpPr>
        <p:grpSpPr>
          <a:xfrm>
            <a:off x="23703914" y="14648822"/>
            <a:ext cx="2706113" cy="6061493"/>
            <a:chOff x="23703914" y="14648823"/>
            <a:chExt cx="2706113" cy="4901520"/>
          </a:xfrm>
        </p:grpSpPr>
        <p:sp>
          <p:nvSpPr>
            <p:cNvPr id="55" name="Google Shape;9577;p117">
              <a:extLst>
                <a:ext uri="{FF2B5EF4-FFF2-40B4-BE49-F238E27FC236}">
                  <a16:creationId xmlns:a16="http://schemas.microsoft.com/office/drawing/2014/main" id="{E4055FF1-45CA-8BDE-8E08-771622373580}"/>
                </a:ext>
              </a:extLst>
            </p:cNvPr>
            <p:cNvSpPr/>
            <p:nvPr/>
          </p:nvSpPr>
          <p:spPr>
            <a:xfrm>
              <a:off x="23703914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77;p117">
              <a:extLst>
                <a:ext uri="{FF2B5EF4-FFF2-40B4-BE49-F238E27FC236}">
                  <a16:creationId xmlns:a16="http://schemas.microsoft.com/office/drawing/2014/main" id="{600A8983-499B-E7F5-D5C0-E4E3F1742EB5}"/>
                </a:ext>
              </a:extLst>
            </p:cNvPr>
            <p:cNvSpPr/>
            <p:nvPr/>
          </p:nvSpPr>
          <p:spPr>
            <a:xfrm>
              <a:off x="24107723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77;p117">
              <a:extLst>
                <a:ext uri="{FF2B5EF4-FFF2-40B4-BE49-F238E27FC236}">
                  <a16:creationId xmlns:a16="http://schemas.microsoft.com/office/drawing/2014/main" id="{B9CB093E-83E7-E56C-2326-8D8EB0B0FE12}"/>
                </a:ext>
              </a:extLst>
            </p:cNvPr>
            <p:cNvSpPr/>
            <p:nvPr/>
          </p:nvSpPr>
          <p:spPr>
            <a:xfrm>
              <a:off x="24527910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9577;p117">
            <a:extLst>
              <a:ext uri="{FF2B5EF4-FFF2-40B4-BE49-F238E27FC236}">
                <a16:creationId xmlns:a16="http://schemas.microsoft.com/office/drawing/2014/main" id="{C4254E8C-20E5-7D11-7AD0-48EA2AF8352D}"/>
              </a:ext>
            </a:extLst>
          </p:cNvPr>
          <p:cNvSpPr/>
          <p:nvPr/>
        </p:nvSpPr>
        <p:spPr>
          <a:xfrm>
            <a:off x="25840705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B7D6F5"/>
          </a:solidFill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577;p117">
            <a:extLst>
              <a:ext uri="{FF2B5EF4-FFF2-40B4-BE49-F238E27FC236}">
                <a16:creationId xmlns:a16="http://schemas.microsoft.com/office/drawing/2014/main" id="{6A229456-3739-824E-4B87-A620E98B1E54}"/>
              </a:ext>
            </a:extLst>
          </p:cNvPr>
          <p:cNvSpPr/>
          <p:nvPr/>
        </p:nvSpPr>
        <p:spPr>
          <a:xfrm>
            <a:off x="26568443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9577;p117">
            <a:extLst>
              <a:ext uri="{FF2B5EF4-FFF2-40B4-BE49-F238E27FC236}">
                <a16:creationId xmlns:a16="http://schemas.microsoft.com/office/drawing/2014/main" id="{32ADF083-334D-8307-3F4D-802985CF012E}"/>
              </a:ext>
            </a:extLst>
          </p:cNvPr>
          <p:cNvSpPr/>
          <p:nvPr/>
        </p:nvSpPr>
        <p:spPr>
          <a:xfrm>
            <a:off x="27320353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9577;p117">
            <a:extLst>
              <a:ext uri="{FF2B5EF4-FFF2-40B4-BE49-F238E27FC236}">
                <a16:creationId xmlns:a16="http://schemas.microsoft.com/office/drawing/2014/main" id="{BF834367-A24F-DB2F-0D38-4E67DBC5CAE1}"/>
              </a:ext>
            </a:extLst>
          </p:cNvPr>
          <p:cNvSpPr/>
          <p:nvPr/>
        </p:nvSpPr>
        <p:spPr>
          <a:xfrm>
            <a:off x="27724162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9577;p117">
            <a:extLst>
              <a:ext uri="{FF2B5EF4-FFF2-40B4-BE49-F238E27FC236}">
                <a16:creationId xmlns:a16="http://schemas.microsoft.com/office/drawing/2014/main" id="{87482645-DC0C-E8C0-9650-C3FC93C308D2}"/>
              </a:ext>
            </a:extLst>
          </p:cNvPr>
          <p:cNvSpPr/>
          <p:nvPr/>
        </p:nvSpPr>
        <p:spPr>
          <a:xfrm>
            <a:off x="28144349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9577;p117">
            <a:extLst>
              <a:ext uri="{FF2B5EF4-FFF2-40B4-BE49-F238E27FC236}">
                <a16:creationId xmlns:a16="http://schemas.microsoft.com/office/drawing/2014/main" id="{BD25FF47-C3C6-36AB-2230-A863CFA3153E}"/>
              </a:ext>
            </a:extLst>
          </p:cNvPr>
          <p:cNvSpPr/>
          <p:nvPr/>
        </p:nvSpPr>
        <p:spPr>
          <a:xfrm>
            <a:off x="29119958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9577;p117">
            <a:extLst>
              <a:ext uri="{FF2B5EF4-FFF2-40B4-BE49-F238E27FC236}">
                <a16:creationId xmlns:a16="http://schemas.microsoft.com/office/drawing/2014/main" id="{BE577713-2AE8-807C-DDAE-1B49FC86842E}"/>
              </a:ext>
            </a:extLst>
          </p:cNvPr>
          <p:cNvSpPr/>
          <p:nvPr/>
        </p:nvSpPr>
        <p:spPr>
          <a:xfrm>
            <a:off x="29649395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9577;p117">
            <a:extLst>
              <a:ext uri="{FF2B5EF4-FFF2-40B4-BE49-F238E27FC236}">
                <a16:creationId xmlns:a16="http://schemas.microsoft.com/office/drawing/2014/main" id="{0CC209F7-55CB-F541-C626-A839858F484F}"/>
              </a:ext>
            </a:extLst>
          </p:cNvPr>
          <p:cNvSpPr/>
          <p:nvPr/>
        </p:nvSpPr>
        <p:spPr>
          <a:xfrm>
            <a:off x="30188963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9577;p117">
            <a:extLst>
              <a:ext uri="{FF2B5EF4-FFF2-40B4-BE49-F238E27FC236}">
                <a16:creationId xmlns:a16="http://schemas.microsoft.com/office/drawing/2014/main" id="{DC62EB66-15A2-9C90-AD05-7F170BFB4E82}"/>
              </a:ext>
            </a:extLst>
          </p:cNvPr>
          <p:cNvSpPr/>
          <p:nvPr/>
        </p:nvSpPr>
        <p:spPr>
          <a:xfrm>
            <a:off x="33477987" y="15334958"/>
            <a:ext cx="1380729" cy="4000929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07B6594-69BB-D227-67AE-82FACF06C2FC}"/>
              </a:ext>
            </a:extLst>
          </p:cNvPr>
          <p:cNvCxnSpPr>
            <a:cxnSpLocks/>
          </p:cNvCxnSpPr>
          <p:nvPr/>
        </p:nvCxnSpPr>
        <p:spPr>
          <a:xfrm>
            <a:off x="13402238" y="17680439"/>
            <a:ext cx="5927772" cy="2727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6867F01-CA30-DF60-DCBB-1761402FD273}"/>
              </a:ext>
            </a:extLst>
          </p:cNvPr>
          <p:cNvCxnSpPr>
            <a:cxnSpLocks/>
          </p:cNvCxnSpPr>
          <p:nvPr/>
        </p:nvCxnSpPr>
        <p:spPr>
          <a:xfrm>
            <a:off x="35174747" y="17694077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7899DD98-9BBD-257D-3D3A-6C6DEA50EEC7}"/>
              </a:ext>
            </a:extLst>
          </p:cNvPr>
          <p:cNvGrpSpPr/>
          <p:nvPr/>
        </p:nvGrpSpPr>
        <p:grpSpPr>
          <a:xfrm>
            <a:off x="37450621" y="13938082"/>
            <a:ext cx="2956895" cy="6253357"/>
            <a:chOff x="37450621" y="13938082"/>
            <a:chExt cx="2956895" cy="6253357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AAAC56E-E8E1-6BAA-E54B-2AD1D6F671AD}"/>
                </a:ext>
              </a:extLst>
            </p:cNvPr>
            <p:cNvGrpSpPr/>
            <p:nvPr/>
          </p:nvGrpSpPr>
          <p:grpSpPr>
            <a:xfrm>
              <a:off x="37450621" y="13938082"/>
              <a:ext cx="2956895" cy="6253357"/>
              <a:chOff x="10358906" y="4110579"/>
              <a:chExt cx="2956895" cy="6253357"/>
            </a:xfrm>
          </p:grpSpPr>
          <p:sp>
            <p:nvSpPr>
              <p:cNvPr id="110" name="Google Shape;9577;p117">
                <a:extLst>
                  <a:ext uri="{FF2B5EF4-FFF2-40B4-BE49-F238E27FC236}">
                    <a16:creationId xmlns:a16="http://schemas.microsoft.com/office/drawing/2014/main" id="{28BBD3C5-9B0F-73E5-BB9C-54E24787467F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577;p117">
                <a:extLst>
                  <a:ext uri="{FF2B5EF4-FFF2-40B4-BE49-F238E27FC236}">
                    <a16:creationId xmlns:a16="http://schemas.microsoft.com/office/drawing/2014/main" id="{C9602A7D-D141-3A02-27DC-7AABA28685FD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577;p117">
                <a:extLst>
                  <a:ext uri="{FF2B5EF4-FFF2-40B4-BE49-F238E27FC236}">
                    <a16:creationId xmlns:a16="http://schemas.microsoft.com/office/drawing/2014/main" id="{142A815B-2D73-D154-6A5A-BD8CB97D3352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577;p117">
                <a:extLst>
                  <a:ext uri="{FF2B5EF4-FFF2-40B4-BE49-F238E27FC236}">
                    <a16:creationId xmlns:a16="http://schemas.microsoft.com/office/drawing/2014/main" id="{C788D346-79E7-46E8-360A-FA3F6FD3E52E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577;p117">
                <a:extLst>
                  <a:ext uri="{FF2B5EF4-FFF2-40B4-BE49-F238E27FC236}">
                    <a16:creationId xmlns:a16="http://schemas.microsoft.com/office/drawing/2014/main" id="{CEC16FD0-78CB-1E68-496D-12DD7E10D385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577;p117">
                <a:extLst>
                  <a:ext uri="{FF2B5EF4-FFF2-40B4-BE49-F238E27FC236}">
                    <a16:creationId xmlns:a16="http://schemas.microsoft.com/office/drawing/2014/main" id="{5FE378B4-E7E8-8E1B-888A-974D3BFF7A4D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577;p117">
                <a:extLst>
                  <a:ext uri="{FF2B5EF4-FFF2-40B4-BE49-F238E27FC236}">
                    <a16:creationId xmlns:a16="http://schemas.microsoft.com/office/drawing/2014/main" id="{1D4981DC-6B5B-AA77-F36C-1F094F558429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577;p117">
                <a:extLst>
                  <a:ext uri="{FF2B5EF4-FFF2-40B4-BE49-F238E27FC236}">
                    <a16:creationId xmlns:a16="http://schemas.microsoft.com/office/drawing/2014/main" id="{B2B908D2-F1C7-C957-6483-3D66627A508D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577;p117">
                <a:extLst>
                  <a:ext uri="{FF2B5EF4-FFF2-40B4-BE49-F238E27FC236}">
                    <a16:creationId xmlns:a16="http://schemas.microsoft.com/office/drawing/2014/main" id="{523C2B46-75D8-0A18-04D5-3757AFF29FB8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1221" y="6199949"/>
                    <a:ext cx="766557" cy="9511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5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5400" b="1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</m:oMath>
                      </m:oMathPara>
                    </a14:m>
                    <a:endParaRPr lang="en-US" altLang="zh-CN" sz="5400" b="1" dirty="0"/>
                  </a:p>
                </p:txBody>
              </p:sp>
            </mc:Choice>
            <mc:Fallback xmlns="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1221" y="6199949"/>
                    <a:ext cx="766557" cy="9511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1974" y="8670515"/>
                    <a:ext cx="1210460" cy="10398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0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000" b="1" dirty="0"/>
                  </a:p>
                </p:txBody>
              </p:sp>
            </mc:Choice>
            <mc:Fallback xmlns="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1974" y="8670515"/>
                    <a:ext cx="1210460" cy="10398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/>
                  <p:nvPr/>
                </p:nvSpPr>
                <p:spPr>
                  <a:xfrm>
                    <a:off x="12007558" y="7072362"/>
                    <a:ext cx="1308243" cy="11485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0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0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000" b="1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7558" y="7072362"/>
                    <a:ext cx="1308243" cy="11485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/>
                <p:nvPr/>
              </p:nvSpPr>
              <p:spPr>
                <a:xfrm>
                  <a:off x="37484918" y="17183252"/>
                  <a:ext cx="11653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0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4918" y="17183252"/>
                  <a:ext cx="116538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/>
                <p:nvPr/>
              </p:nvSpPr>
              <p:spPr>
                <a:xfrm>
                  <a:off x="38398968" y="16280663"/>
                  <a:ext cx="119443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0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8968" y="16280663"/>
                  <a:ext cx="1194430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/>
                <p:nvPr/>
              </p:nvSpPr>
              <p:spPr>
                <a:xfrm>
                  <a:off x="39188288" y="15580390"/>
                  <a:ext cx="119443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8288" y="15580390"/>
                  <a:ext cx="1194430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/>
                <p:nvPr/>
              </p:nvSpPr>
              <p:spPr>
                <a:xfrm>
                  <a:off x="38657778" y="15287476"/>
                  <a:ext cx="615873" cy="72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40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4000" b="1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7778" y="15287476"/>
                  <a:ext cx="615873" cy="72853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/>
                <p:nvPr/>
              </p:nvSpPr>
              <p:spPr>
                <a:xfrm>
                  <a:off x="39432300" y="14600266"/>
                  <a:ext cx="615873" cy="728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40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4000" b="1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2300" y="14600266"/>
                  <a:ext cx="615873" cy="72853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B995EB35-85D0-FBDE-D1E4-3977B3325F33}"/>
              </a:ext>
            </a:extLst>
          </p:cNvPr>
          <p:cNvCxnSpPr>
            <a:cxnSpLocks/>
          </p:cNvCxnSpPr>
          <p:nvPr/>
        </p:nvCxnSpPr>
        <p:spPr>
          <a:xfrm>
            <a:off x="32590789" y="17685326"/>
            <a:ext cx="710475" cy="1750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8D78429-5911-DC62-64A1-EF6451991F65}"/>
              </a:ext>
            </a:extLst>
          </p:cNvPr>
          <p:cNvSpPr txBox="1"/>
          <p:nvPr/>
        </p:nvSpPr>
        <p:spPr>
          <a:xfrm>
            <a:off x="23074707" y="23302760"/>
            <a:ext cx="9251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/>
              <a:t>Masked Projected Denoising Step</a:t>
            </a:r>
            <a:endParaRPr lang="zh-CN" altLang="en-US" sz="4400" b="1" dirty="0"/>
          </a:p>
        </p:txBody>
      </p:sp>
      <p:grpSp>
        <p:nvGrpSpPr>
          <p:cNvPr id="464" name="组合 463">
            <a:extLst>
              <a:ext uri="{FF2B5EF4-FFF2-40B4-BE49-F238E27FC236}">
                <a16:creationId xmlns:a16="http://schemas.microsoft.com/office/drawing/2014/main" id="{12E18D93-C123-B353-434F-E4BAE9F96058}"/>
              </a:ext>
            </a:extLst>
          </p:cNvPr>
          <p:cNvGrpSpPr/>
          <p:nvPr/>
        </p:nvGrpSpPr>
        <p:grpSpPr>
          <a:xfrm>
            <a:off x="42646258" y="14076531"/>
            <a:ext cx="2622038" cy="3761399"/>
            <a:chOff x="42845822" y="15184061"/>
            <a:chExt cx="2622038" cy="3761399"/>
          </a:xfrm>
        </p:grpSpPr>
        <p:sp>
          <p:nvSpPr>
            <p:cNvPr id="82" name="Google Shape;9577;p117">
              <a:extLst>
                <a:ext uri="{FF2B5EF4-FFF2-40B4-BE49-F238E27FC236}">
                  <a16:creationId xmlns:a16="http://schemas.microsoft.com/office/drawing/2014/main" id="{89BC141D-8CAC-2973-73F2-FCE059E8636C}"/>
                </a:ext>
              </a:extLst>
            </p:cNvPr>
            <p:cNvSpPr/>
            <p:nvPr/>
          </p:nvSpPr>
          <p:spPr>
            <a:xfrm>
              <a:off x="44330260" y="15184061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577;p117">
              <a:extLst>
                <a:ext uri="{FF2B5EF4-FFF2-40B4-BE49-F238E27FC236}">
                  <a16:creationId xmlns:a16="http://schemas.microsoft.com/office/drawing/2014/main" id="{F6B5B958-F827-75C8-F8E3-2F61D011DE74}"/>
                </a:ext>
              </a:extLst>
            </p:cNvPr>
            <p:cNvSpPr/>
            <p:nvPr/>
          </p:nvSpPr>
          <p:spPr>
            <a:xfrm>
              <a:off x="43601928" y="15913364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77;p117">
              <a:extLst>
                <a:ext uri="{FF2B5EF4-FFF2-40B4-BE49-F238E27FC236}">
                  <a16:creationId xmlns:a16="http://schemas.microsoft.com/office/drawing/2014/main" id="{07A582BA-8ECD-394B-7B41-0D05FFB2F720}"/>
                </a:ext>
              </a:extLst>
            </p:cNvPr>
            <p:cNvSpPr/>
            <p:nvPr/>
          </p:nvSpPr>
          <p:spPr>
            <a:xfrm>
              <a:off x="42845822" y="16666660"/>
              <a:ext cx="1137600" cy="2278800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/>
              <p:nvPr/>
            </p:nvSpPr>
            <p:spPr>
              <a:xfrm>
                <a:off x="42742267" y="16217303"/>
                <a:ext cx="116538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2267" y="16217303"/>
                <a:ext cx="1165384" cy="1015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/>
              <p:nvPr/>
            </p:nvSpPr>
            <p:spPr>
              <a:xfrm>
                <a:off x="43615211" y="15371750"/>
                <a:ext cx="119443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5211" y="15371750"/>
                <a:ext cx="1194430" cy="1015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/>
              <p:nvPr/>
            </p:nvSpPr>
            <p:spPr>
              <a:xfrm>
                <a:off x="44420948" y="14602305"/>
                <a:ext cx="119443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0948" y="14602305"/>
                <a:ext cx="1194430" cy="1015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E30EE1-843B-E0C2-5643-158873D9BE84}"/>
              </a:ext>
            </a:extLst>
          </p:cNvPr>
          <p:cNvCxnSpPr>
            <a:cxnSpLocks/>
          </p:cNvCxnSpPr>
          <p:nvPr/>
        </p:nvCxnSpPr>
        <p:spPr>
          <a:xfrm flipV="1">
            <a:off x="40809701" y="15831730"/>
            <a:ext cx="2259145" cy="24016"/>
          </a:xfrm>
          <a:prstGeom prst="straightConnector1">
            <a:avLst/>
          </a:prstGeom>
          <a:ln w="571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42E18071-9497-AE49-6AC0-3BC161866597}"/>
              </a:ext>
            </a:extLst>
          </p:cNvPr>
          <p:cNvSpPr/>
          <p:nvPr/>
        </p:nvSpPr>
        <p:spPr>
          <a:xfrm>
            <a:off x="22516694" y="6250364"/>
            <a:ext cx="6535121" cy="3656566"/>
          </a:xfrm>
          <a:prstGeom prst="roundRect">
            <a:avLst/>
          </a:prstGeom>
          <a:solidFill>
            <a:srgbClr val="D9E8FB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Latent Space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Temporal Logical Interpolation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Module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D299C569-0D0A-249B-0940-D7470C11DA17}"/>
              </a:ext>
            </a:extLst>
          </p:cNvPr>
          <p:cNvGrpSpPr/>
          <p:nvPr/>
        </p:nvGrpSpPr>
        <p:grpSpPr>
          <a:xfrm>
            <a:off x="31126117" y="6474381"/>
            <a:ext cx="15520158" cy="2864056"/>
            <a:chOff x="31126117" y="6474381"/>
            <a:chExt cx="15520158" cy="2864056"/>
          </a:xfrm>
        </p:grpSpPr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6B3B2CAA-5F84-E456-BA96-8BF86E982195}"/>
                </a:ext>
              </a:extLst>
            </p:cNvPr>
            <p:cNvSpPr/>
            <p:nvPr/>
          </p:nvSpPr>
          <p:spPr>
            <a:xfrm>
              <a:off x="31126117" y="6474381"/>
              <a:ext cx="15520158" cy="28640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47DC2F1-7AF5-0DA5-18FB-B95146CB3756}"/>
                </a:ext>
              </a:extLst>
            </p:cNvPr>
            <p:cNvSpPr/>
            <p:nvPr/>
          </p:nvSpPr>
          <p:spPr>
            <a:xfrm>
              <a:off x="31702167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824C9D7-A8C9-DBF0-7FF4-7142F2DE727E}"/>
                </a:ext>
              </a:extLst>
            </p:cNvPr>
            <p:cNvSpPr/>
            <p:nvPr/>
          </p:nvSpPr>
          <p:spPr>
            <a:xfrm>
              <a:off x="33751709" y="71077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FE4E7054-F1CC-B329-14C5-6FF2827891AB}"/>
                </a:ext>
              </a:extLst>
            </p:cNvPr>
            <p:cNvSpPr/>
            <p:nvPr/>
          </p:nvSpPr>
          <p:spPr>
            <a:xfrm>
              <a:off x="35718136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88590D43-68E1-3DEE-1398-76897C131CA3}"/>
                </a:ext>
              </a:extLst>
            </p:cNvPr>
            <p:cNvSpPr/>
            <p:nvPr/>
          </p:nvSpPr>
          <p:spPr>
            <a:xfrm>
              <a:off x="44434508" y="70859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68523B-C4FA-C5B6-B8E7-D21F860AA824}"/>
                </a:ext>
              </a:extLst>
            </p:cNvPr>
            <p:cNvSpPr/>
            <p:nvPr/>
          </p:nvSpPr>
          <p:spPr>
            <a:xfrm>
              <a:off x="42523387" y="710560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DA8D2631-3D2E-F797-3C3E-DDC6C50360B6}"/>
                </a:ext>
              </a:extLst>
            </p:cNvPr>
            <p:cNvSpPr/>
            <p:nvPr/>
          </p:nvSpPr>
          <p:spPr>
            <a:xfrm>
              <a:off x="40612961" y="7105604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15509D5A-52AF-6C82-3867-6B548DEB2DD5}"/>
                </a:ext>
              </a:extLst>
            </p:cNvPr>
            <p:cNvSpPr txBox="1"/>
            <p:nvPr/>
          </p:nvSpPr>
          <p:spPr>
            <a:xfrm>
              <a:off x="37819332" y="6935186"/>
              <a:ext cx="24769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/>
                <a:t>· · ·</a:t>
              </a:r>
              <a:endParaRPr lang="zh-CN" altLang="en-US" sz="11500" dirty="0"/>
            </a:p>
          </p:txBody>
        </p:sp>
      </p:grp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FFD86D0C-D6AD-6902-A6CB-C184B749465A}"/>
              </a:ext>
            </a:extLst>
          </p:cNvPr>
          <p:cNvCxnSpPr/>
          <p:nvPr/>
        </p:nvCxnSpPr>
        <p:spPr>
          <a:xfrm>
            <a:off x="29389133" y="7920829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5F04BC0A-CD60-6B64-EE28-57C9E6583E54}"/>
              </a:ext>
            </a:extLst>
          </p:cNvPr>
          <p:cNvCxnSpPr>
            <a:cxnSpLocks/>
          </p:cNvCxnSpPr>
          <p:nvPr/>
        </p:nvCxnSpPr>
        <p:spPr>
          <a:xfrm>
            <a:off x="38619194" y="9307128"/>
            <a:ext cx="0" cy="169080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8C1102A7-5BC7-FBAD-F894-5BA37A658E3C}"/>
              </a:ext>
            </a:extLst>
          </p:cNvPr>
          <p:cNvCxnSpPr>
            <a:cxnSpLocks/>
          </p:cNvCxnSpPr>
          <p:nvPr/>
        </p:nvCxnSpPr>
        <p:spPr>
          <a:xfrm flipH="1" flipV="1">
            <a:off x="22389243" y="10975244"/>
            <a:ext cx="16265985" cy="5400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B59DED34-D12F-3F01-71B8-0F2E5113BF18}"/>
              </a:ext>
            </a:extLst>
          </p:cNvPr>
          <p:cNvCxnSpPr>
            <a:cxnSpLocks/>
          </p:cNvCxnSpPr>
          <p:nvPr/>
        </p:nvCxnSpPr>
        <p:spPr>
          <a:xfrm>
            <a:off x="22409800" y="10956304"/>
            <a:ext cx="0" cy="212671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右中括号 189">
            <a:extLst>
              <a:ext uri="{FF2B5EF4-FFF2-40B4-BE49-F238E27FC236}">
                <a16:creationId xmlns:a16="http://schemas.microsoft.com/office/drawing/2014/main" id="{59B8FCE2-C81A-EE0F-8CC0-8A584E0E70EA}"/>
              </a:ext>
            </a:extLst>
          </p:cNvPr>
          <p:cNvSpPr/>
          <p:nvPr/>
        </p:nvSpPr>
        <p:spPr>
          <a:xfrm rot="16200000">
            <a:off x="25625479" y="13854334"/>
            <a:ext cx="431800" cy="1022711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右中括号 195">
            <a:extLst>
              <a:ext uri="{FF2B5EF4-FFF2-40B4-BE49-F238E27FC236}">
                <a16:creationId xmlns:a16="http://schemas.microsoft.com/office/drawing/2014/main" id="{F749BE3B-DDF1-729C-7825-77F9370D280D}"/>
              </a:ext>
            </a:extLst>
          </p:cNvPr>
          <p:cNvSpPr/>
          <p:nvPr/>
        </p:nvSpPr>
        <p:spPr>
          <a:xfrm rot="16200000">
            <a:off x="24164091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右中括号 196">
            <a:extLst>
              <a:ext uri="{FF2B5EF4-FFF2-40B4-BE49-F238E27FC236}">
                <a16:creationId xmlns:a16="http://schemas.microsoft.com/office/drawing/2014/main" id="{15D18016-CD32-BED2-37F1-6E2D0E753164}"/>
              </a:ext>
            </a:extLst>
          </p:cNvPr>
          <p:cNvSpPr/>
          <p:nvPr/>
        </p:nvSpPr>
        <p:spPr>
          <a:xfrm rot="16200000">
            <a:off x="29257217" y="13756323"/>
            <a:ext cx="431800" cy="1022713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右中括号 197">
            <a:extLst>
              <a:ext uri="{FF2B5EF4-FFF2-40B4-BE49-F238E27FC236}">
                <a16:creationId xmlns:a16="http://schemas.microsoft.com/office/drawing/2014/main" id="{BD982862-B516-95D0-FD81-F8C85F658506}"/>
              </a:ext>
            </a:extLst>
          </p:cNvPr>
          <p:cNvSpPr/>
          <p:nvPr/>
        </p:nvSpPr>
        <p:spPr>
          <a:xfrm rot="16200000">
            <a:off x="22173343" y="12680160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右中括号 198">
            <a:extLst>
              <a:ext uri="{FF2B5EF4-FFF2-40B4-BE49-F238E27FC236}">
                <a16:creationId xmlns:a16="http://schemas.microsoft.com/office/drawing/2014/main" id="{8F50BF35-43CA-1790-30A2-366857FBE4B0}"/>
              </a:ext>
            </a:extLst>
          </p:cNvPr>
          <p:cNvSpPr/>
          <p:nvPr/>
        </p:nvSpPr>
        <p:spPr>
          <a:xfrm rot="16200000">
            <a:off x="31477576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638A62E1-CB72-0AA1-97B2-266B90D1A19D}"/>
              </a:ext>
            </a:extLst>
          </p:cNvPr>
          <p:cNvCxnSpPr>
            <a:cxnSpLocks/>
          </p:cNvCxnSpPr>
          <p:nvPr/>
        </p:nvCxnSpPr>
        <p:spPr>
          <a:xfrm>
            <a:off x="24379991" y="11020111"/>
            <a:ext cx="0" cy="2541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0B1756F6-34A6-87CB-7A87-1A91CCCD8880}"/>
              </a:ext>
            </a:extLst>
          </p:cNvPr>
          <p:cNvCxnSpPr>
            <a:cxnSpLocks/>
          </p:cNvCxnSpPr>
          <p:nvPr/>
        </p:nvCxnSpPr>
        <p:spPr>
          <a:xfrm flipH="1">
            <a:off x="25829432" y="11020111"/>
            <a:ext cx="11273" cy="3031668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63F7DA89-12CD-7DEA-5EA3-807B003F7A9D}"/>
              </a:ext>
            </a:extLst>
          </p:cNvPr>
          <p:cNvCxnSpPr>
            <a:cxnSpLocks/>
          </p:cNvCxnSpPr>
          <p:nvPr/>
        </p:nvCxnSpPr>
        <p:spPr>
          <a:xfrm flipH="1">
            <a:off x="27148030" y="11011159"/>
            <a:ext cx="5265" cy="422863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4BE2DED1-9FEB-6F1C-C95B-51262EE31864}"/>
              </a:ext>
            </a:extLst>
          </p:cNvPr>
          <p:cNvCxnSpPr>
            <a:cxnSpLocks/>
          </p:cNvCxnSpPr>
          <p:nvPr/>
        </p:nvCxnSpPr>
        <p:spPr>
          <a:xfrm>
            <a:off x="27856875" y="11029245"/>
            <a:ext cx="0" cy="4258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C26C202-C303-C71C-C238-D19950611D0B}"/>
              </a:ext>
            </a:extLst>
          </p:cNvPr>
          <p:cNvCxnSpPr>
            <a:cxnSpLocks/>
          </p:cNvCxnSpPr>
          <p:nvPr/>
        </p:nvCxnSpPr>
        <p:spPr>
          <a:xfrm>
            <a:off x="29477131" y="11029245"/>
            <a:ext cx="0" cy="298272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CA861038-0105-D36F-17BF-3D11893BE223}"/>
              </a:ext>
            </a:extLst>
          </p:cNvPr>
          <p:cNvCxnSpPr>
            <a:cxnSpLocks/>
            <a:endCxn id="199" idx="2"/>
          </p:cNvCxnSpPr>
          <p:nvPr/>
        </p:nvCxnSpPr>
        <p:spPr>
          <a:xfrm>
            <a:off x="31693476" y="11029245"/>
            <a:ext cx="0" cy="253250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9296745F-D61B-4F5F-524C-4A96850CA844}"/>
              </a:ext>
            </a:extLst>
          </p:cNvPr>
          <p:cNvGrpSpPr/>
          <p:nvPr/>
        </p:nvGrpSpPr>
        <p:grpSpPr>
          <a:xfrm>
            <a:off x="14949429" y="13394331"/>
            <a:ext cx="1135738" cy="2144072"/>
            <a:chOff x="14949429" y="13394331"/>
            <a:chExt cx="1135738" cy="2144072"/>
          </a:xfrm>
        </p:grpSpPr>
        <p:sp>
          <p:nvSpPr>
            <p:cNvPr id="283" name="Google Shape;9577;p117">
              <a:extLst>
                <a:ext uri="{FF2B5EF4-FFF2-40B4-BE49-F238E27FC236}">
                  <a16:creationId xmlns:a16="http://schemas.microsoft.com/office/drawing/2014/main" id="{8A64181C-1860-730B-40DA-471DC92E13B9}"/>
                </a:ext>
              </a:extLst>
            </p:cNvPr>
            <p:cNvSpPr/>
            <p:nvPr/>
          </p:nvSpPr>
          <p:spPr>
            <a:xfrm>
              <a:off x="14949429" y="13394331"/>
              <a:ext cx="1135738" cy="2144072"/>
            </a:xfrm>
            <a:prstGeom prst="cube">
              <a:avLst>
                <a:gd name="adj" fmla="val 8411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9066B5BD-E272-5D91-0844-A3CF5F666133}"/>
                </a:ext>
              </a:extLst>
            </p:cNvPr>
            <p:cNvSpPr txBox="1"/>
            <p:nvPr/>
          </p:nvSpPr>
          <p:spPr>
            <a:xfrm>
              <a:off x="15293433" y="14143026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4000" b="1" dirty="0"/>
                <a:t>C</a:t>
              </a:r>
            </a:p>
          </p:txBody>
        </p:sp>
      </p:grp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3BEF83FA-24CC-272D-EABF-47F8FB410828}"/>
              </a:ext>
            </a:extLst>
          </p:cNvPr>
          <p:cNvCxnSpPr>
            <a:cxnSpLocks/>
          </p:cNvCxnSpPr>
          <p:nvPr/>
        </p:nvCxnSpPr>
        <p:spPr>
          <a:xfrm flipH="1" flipV="1">
            <a:off x="13350673" y="14622788"/>
            <a:ext cx="1145036" cy="421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6CB20A6D-BA06-2B7A-67FA-3AC0A3C78E9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498105" y="12665843"/>
            <a:ext cx="0" cy="67006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D02E248A-387F-7075-3902-FA1331F84A90}"/>
              </a:ext>
            </a:extLst>
          </p:cNvPr>
          <p:cNvGrpSpPr/>
          <p:nvPr/>
        </p:nvGrpSpPr>
        <p:grpSpPr>
          <a:xfrm>
            <a:off x="3759705" y="5156838"/>
            <a:ext cx="11344758" cy="6365875"/>
            <a:chOff x="3759705" y="5156838"/>
            <a:chExt cx="11344758" cy="6365875"/>
          </a:xfrm>
        </p:grpSpPr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045B96D4-F436-34B2-38F9-84D2E71D1248}"/>
                </a:ext>
              </a:extLst>
            </p:cNvPr>
            <p:cNvGrpSpPr/>
            <p:nvPr/>
          </p:nvGrpSpPr>
          <p:grpSpPr>
            <a:xfrm>
              <a:off x="3759705" y="5156838"/>
              <a:ext cx="6974792" cy="6365875"/>
              <a:chOff x="-23368749" y="-4494851"/>
              <a:chExt cx="6974792" cy="636587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10BD17C-F438-4EF1-40F7-956727D1E06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23308647" y="-4494851"/>
                <a:ext cx="3688615" cy="2403078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1F17380-2286-2535-02D5-19CBEBB814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3367947" y="-867984"/>
                <a:ext cx="3792759" cy="2067147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58CB02-6F4F-5D2B-5F65-336DDBB96CD2}"/>
                  </a:ext>
                </a:extLst>
              </p:cNvPr>
              <p:cNvSpPr txBox="1"/>
              <p:nvPr/>
            </p:nvSpPr>
            <p:spPr>
              <a:xfrm>
                <a:off x="-22617305" y="-2040805"/>
                <a:ext cx="4189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start frame</a:t>
                </a:r>
                <a:endParaRPr lang="zh-CN" altLang="en-US" sz="3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/>
                  <p:nvPr/>
                </p:nvSpPr>
                <p:spPr>
                  <a:xfrm>
                    <a:off x="-23368749" y="1163138"/>
                    <a:ext cx="383065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4000" b="0" i="0" dirty="0" smtClean="0"/>
                            <m:t>end</m:t>
                          </m:r>
                          <m:r>
                            <m:rPr>
                              <m:nor/>
                            </m:rPr>
                            <a:rPr lang="en-US" altLang="zh-CN" sz="40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4000" dirty="0"/>
                            <m:t>frame</m:t>
                          </m:r>
                        </m:oMath>
                      </m:oMathPara>
                    </a14:m>
                    <a:endParaRPr lang="zh-CN" altLang="en-US" sz="40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3368749" y="1163138"/>
                    <a:ext cx="3830655" cy="70788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35F32AB9-C818-74BF-1298-1D5B53CC1D1A}"/>
                  </a:ext>
                </a:extLst>
              </p:cNvPr>
              <p:cNvGrpSpPr/>
              <p:nvPr/>
            </p:nvGrpSpPr>
            <p:grpSpPr>
              <a:xfrm>
                <a:off x="-17705442" y="-992826"/>
                <a:ext cx="1280215" cy="2361248"/>
                <a:chOff x="-16292045" y="-357604"/>
                <a:chExt cx="1280215" cy="2361248"/>
              </a:xfrm>
            </p:grpSpPr>
            <p:sp>
              <p:nvSpPr>
                <p:cNvPr id="274" name="Google Shape;9577;p117">
                  <a:extLst>
                    <a:ext uri="{FF2B5EF4-FFF2-40B4-BE49-F238E27FC236}">
                      <a16:creationId xmlns:a16="http://schemas.microsoft.com/office/drawing/2014/main" id="{798A401B-003B-8848-AF92-3F621E05B1F8}"/>
                    </a:ext>
                  </a:extLst>
                </p:cNvPr>
                <p:cNvSpPr/>
                <p:nvPr/>
              </p:nvSpPr>
              <p:spPr>
                <a:xfrm>
                  <a:off x="-16292045" y="-357604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6000" b="1" i="1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1" name="直接箭头连接符 280">
                <a:extLst>
                  <a:ext uri="{FF2B5EF4-FFF2-40B4-BE49-F238E27FC236}">
                    <a16:creationId xmlns:a16="http://schemas.microsoft.com/office/drawing/2014/main" id="{996FD849-52D2-5555-AAC8-7142CBB8C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4" y="-3177149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3DCB3B86-F00A-632A-C703-789707AA104B}"/>
                  </a:ext>
                </a:extLst>
              </p:cNvPr>
              <p:cNvGrpSpPr/>
              <p:nvPr/>
            </p:nvGrpSpPr>
            <p:grpSpPr>
              <a:xfrm>
                <a:off x="-17653225" y="-4478369"/>
                <a:ext cx="1259268" cy="2361248"/>
                <a:chOff x="-14698875" y="-5511495"/>
                <a:chExt cx="1259268" cy="2361248"/>
              </a:xfrm>
            </p:grpSpPr>
            <p:sp>
              <p:nvSpPr>
                <p:cNvPr id="280" name="Google Shape;9577;p117">
                  <a:extLst>
                    <a:ext uri="{FF2B5EF4-FFF2-40B4-BE49-F238E27FC236}">
                      <a16:creationId xmlns:a16="http://schemas.microsoft.com/office/drawing/2014/main" id="{1C72827C-4AF2-4D78-4DE9-55C0AFE5FD28}"/>
                    </a:ext>
                  </a:extLst>
                </p:cNvPr>
                <p:cNvSpPr/>
                <p:nvPr/>
              </p:nvSpPr>
              <p:spPr>
                <a:xfrm>
                  <a:off x="-14698875" y="-551149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直接箭头连接符 299">
                <a:extLst>
                  <a:ext uri="{FF2B5EF4-FFF2-40B4-BE49-F238E27FC236}">
                    <a16:creationId xmlns:a16="http://schemas.microsoft.com/office/drawing/2014/main" id="{97DDD4B1-A271-3769-C6A2-9ED4333FC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5" y="281752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连接符: 肘形 307">
              <a:extLst>
                <a:ext uri="{FF2B5EF4-FFF2-40B4-BE49-F238E27FC236}">
                  <a16:creationId xmlns:a16="http://schemas.microsoft.com/office/drawing/2014/main" id="{685BBA06-8C88-232B-1886-828049D4A937}"/>
                </a:ext>
              </a:extLst>
            </p:cNvPr>
            <p:cNvCxnSpPr>
              <a:cxnSpLocks/>
              <a:stCxn id="282" idx="3"/>
              <a:endCxn id="313" idx="0"/>
            </p:cNvCxnSpPr>
            <p:nvPr/>
          </p:nvCxnSpPr>
          <p:spPr>
            <a:xfrm>
              <a:off x="10734497" y="6307042"/>
              <a:ext cx="3691968" cy="1143983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B6CF7378-9768-9922-271A-75279AD5F0E7}"/>
                </a:ext>
              </a:extLst>
            </p:cNvPr>
            <p:cNvGrpSpPr/>
            <p:nvPr/>
          </p:nvGrpSpPr>
          <p:grpSpPr>
            <a:xfrm>
              <a:off x="13748466" y="7451025"/>
              <a:ext cx="1355997" cy="1328558"/>
              <a:chOff x="-10464203" y="-285951"/>
              <a:chExt cx="1355997" cy="1328558"/>
            </a:xfrm>
          </p:grpSpPr>
          <p:sp>
            <p:nvSpPr>
              <p:cNvPr id="313" name="流程图: 接点 312">
                <a:extLst>
                  <a:ext uri="{FF2B5EF4-FFF2-40B4-BE49-F238E27FC236}">
                    <a16:creationId xmlns:a16="http://schemas.microsoft.com/office/drawing/2014/main" id="{905864AB-00FF-D7CA-38C1-CFBB506C815F}"/>
                  </a:ext>
                </a:extLst>
              </p:cNvPr>
              <p:cNvSpPr/>
              <p:nvPr/>
            </p:nvSpPr>
            <p:spPr>
              <a:xfrm>
                <a:off x="-10464203" y="-285951"/>
                <a:ext cx="1355997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F46A780C-B864-F527-7703-36018D724067}"/>
                  </a:ext>
                </a:extLst>
              </p:cNvPr>
              <p:cNvSpPr txBox="1"/>
              <p:nvPr/>
            </p:nvSpPr>
            <p:spPr>
              <a:xfrm>
                <a:off x="-10124282" y="-210255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cxnSp>
          <p:nvCxnSpPr>
            <p:cNvPr id="342" name="连接符: 肘形 341">
              <a:extLst>
                <a:ext uri="{FF2B5EF4-FFF2-40B4-BE49-F238E27FC236}">
                  <a16:creationId xmlns:a16="http://schemas.microsoft.com/office/drawing/2014/main" id="{45AB7BD2-77C7-976D-FC8D-439B410075C6}"/>
                </a:ext>
              </a:extLst>
            </p:cNvPr>
            <p:cNvCxnSpPr>
              <a:cxnSpLocks/>
              <a:stCxn id="278" idx="3"/>
              <a:endCxn id="313" idx="4"/>
            </p:cNvCxnSpPr>
            <p:nvPr/>
          </p:nvCxnSpPr>
          <p:spPr>
            <a:xfrm flipV="1">
              <a:off x="10703227" y="8779583"/>
              <a:ext cx="3723238" cy="1091696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6" name="连接符: 肘形 345">
            <a:extLst>
              <a:ext uri="{FF2B5EF4-FFF2-40B4-BE49-F238E27FC236}">
                <a16:creationId xmlns:a16="http://schemas.microsoft.com/office/drawing/2014/main" id="{C6B4F0F4-8578-C5AF-6E0A-E83326610AAC}"/>
              </a:ext>
            </a:extLst>
          </p:cNvPr>
          <p:cNvCxnSpPr>
            <a:cxnSpLocks/>
            <a:stCxn id="313" idx="6"/>
            <a:endCxn id="9" idx="0"/>
          </p:cNvCxnSpPr>
          <p:nvPr/>
        </p:nvCxnSpPr>
        <p:spPr>
          <a:xfrm>
            <a:off x="15104463" y="8115304"/>
            <a:ext cx="393642" cy="2206993"/>
          </a:xfrm>
          <a:prstGeom prst="bentConnector2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7A28BB64-2CA4-0A09-9345-D04649E12C84}"/>
              </a:ext>
            </a:extLst>
          </p:cNvPr>
          <p:cNvCxnSpPr>
            <a:cxnSpLocks/>
            <a:stCxn id="313" idx="6"/>
            <a:endCxn id="154" idx="1"/>
          </p:cNvCxnSpPr>
          <p:nvPr/>
        </p:nvCxnSpPr>
        <p:spPr>
          <a:xfrm flipV="1">
            <a:off x="15104463" y="8078647"/>
            <a:ext cx="7412231" cy="366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DC307979-85AB-AA7C-DDDB-B484426F07C5}"/>
              </a:ext>
            </a:extLst>
          </p:cNvPr>
          <p:cNvCxnSpPr>
            <a:cxnSpLocks/>
          </p:cNvCxnSpPr>
          <p:nvPr/>
        </p:nvCxnSpPr>
        <p:spPr>
          <a:xfrm>
            <a:off x="11267501" y="9871279"/>
            <a:ext cx="2550" cy="503235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直接箭头连接符 360">
            <a:extLst>
              <a:ext uri="{FF2B5EF4-FFF2-40B4-BE49-F238E27FC236}">
                <a16:creationId xmlns:a16="http://schemas.microsoft.com/office/drawing/2014/main" id="{1334DE27-A6DC-2D2D-42B9-2FB530FAC2D8}"/>
              </a:ext>
            </a:extLst>
          </p:cNvPr>
          <p:cNvCxnSpPr>
            <a:cxnSpLocks/>
          </p:cNvCxnSpPr>
          <p:nvPr/>
        </p:nvCxnSpPr>
        <p:spPr>
          <a:xfrm flipH="1">
            <a:off x="12177124" y="6346079"/>
            <a:ext cx="3525" cy="753037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直接连接符 378">
            <a:extLst>
              <a:ext uri="{FF2B5EF4-FFF2-40B4-BE49-F238E27FC236}">
                <a16:creationId xmlns:a16="http://schemas.microsoft.com/office/drawing/2014/main" id="{6C8017E3-5422-C72A-7110-AB70499684B5}"/>
              </a:ext>
            </a:extLst>
          </p:cNvPr>
          <p:cNvCxnSpPr>
            <a:cxnSpLocks/>
          </p:cNvCxnSpPr>
          <p:nvPr/>
        </p:nvCxnSpPr>
        <p:spPr>
          <a:xfrm>
            <a:off x="38583809" y="21253274"/>
            <a:ext cx="0" cy="351874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直接连接符 379">
            <a:extLst>
              <a:ext uri="{FF2B5EF4-FFF2-40B4-BE49-F238E27FC236}">
                <a16:creationId xmlns:a16="http://schemas.microsoft.com/office/drawing/2014/main" id="{289ADE95-494D-FBEB-287D-94DD79C0C6EF}"/>
              </a:ext>
            </a:extLst>
          </p:cNvPr>
          <p:cNvCxnSpPr>
            <a:cxnSpLocks/>
          </p:cNvCxnSpPr>
          <p:nvPr/>
        </p:nvCxnSpPr>
        <p:spPr>
          <a:xfrm flipH="1">
            <a:off x="11448010" y="24772015"/>
            <a:ext cx="27135799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直接连接符 382">
            <a:extLst>
              <a:ext uri="{FF2B5EF4-FFF2-40B4-BE49-F238E27FC236}">
                <a16:creationId xmlns:a16="http://schemas.microsoft.com/office/drawing/2014/main" id="{480D6E2F-015E-EB19-ED4B-2B52B3E9F31A}"/>
              </a:ext>
            </a:extLst>
          </p:cNvPr>
          <p:cNvCxnSpPr>
            <a:cxnSpLocks/>
          </p:cNvCxnSpPr>
          <p:nvPr/>
        </p:nvCxnSpPr>
        <p:spPr>
          <a:xfrm>
            <a:off x="11448010" y="21476071"/>
            <a:ext cx="0" cy="3295944"/>
          </a:xfrm>
          <a:prstGeom prst="line">
            <a:avLst/>
          </a:prstGeom>
          <a:ln w="57150">
            <a:prstDash val="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3" name="文本框 472">
            <a:extLst>
              <a:ext uri="{FF2B5EF4-FFF2-40B4-BE49-F238E27FC236}">
                <a16:creationId xmlns:a16="http://schemas.microsoft.com/office/drawing/2014/main" id="{0FFF7F99-7D18-B1FD-BB39-396FAC886F88}"/>
              </a:ext>
            </a:extLst>
          </p:cNvPr>
          <p:cNvSpPr txBox="1"/>
          <p:nvPr/>
        </p:nvSpPr>
        <p:spPr>
          <a:xfrm>
            <a:off x="22549519" y="4879614"/>
            <a:ext cx="1180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Interpolated Latent Features Supervision</a:t>
            </a:r>
            <a:endParaRPr lang="zh-CN" altLang="en-US" sz="4800" dirty="0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0032322D-E404-F0D4-63EB-ED130EC5931B}"/>
              </a:ext>
            </a:extLst>
          </p:cNvPr>
          <p:cNvSpPr txBox="1"/>
          <p:nvPr/>
        </p:nvSpPr>
        <p:spPr>
          <a:xfrm>
            <a:off x="13129448" y="4980670"/>
            <a:ext cx="524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Task Supervision </a:t>
            </a:r>
            <a:endParaRPr lang="zh-CN" altLang="en-US" sz="4800" dirty="0"/>
          </a:p>
        </p:txBody>
      </p:sp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EE88CFF7-DF62-7979-4A06-7D7477C03164}"/>
              </a:ext>
            </a:extLst>
          </p:cNvPr>
          <p:cNvGrpSpPr/>
          <p:nvPr/>
        </p:nvGrpSpPr>
        <p:grpSpPr>
          <a:xfrm>
            <a:off x="4551180" y="15981347"/>
            <a:ext cx="2861503" cy="3761399"/>
            <a:chOff x="4565694" y="15371750"/>
            <a:chExt cx="2861503" cy="3761399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E021B4B-B682-D8D0-CFAC-7E8BA313990E}"/>
                </a:ext>
              </a:extLst>
            </p:cNvPr>
            <p:cNvGrpSpPr/>
            <p:nvPr/>
          </p:nvGrpSpPr>
          <p:grpSpPr>
            <a:xfrm>
              <a:off x="4565694" y="15371750"/>
              <a:ext cx="2622038" cy="3761399"/>
              <a:chOff x="-11960104" y="5833734"/>
              <a:chExt cx="2622038" cy="3761399"/>
            </a:xfrm>
          </p:grpSpPr>
          <p:sp>
            <p:nvSpPr>
              <p:cNvPr id="85" name="Google Shape;9577;p117">
                <a:extLst>
                  <a:ext uri="{FF2B5EF4-FFF2-40B4-BE49-F238E27FC236}">
                    <a16:creationId xmlns:a16="http://schemas.microsoft.com/office/drawing/2014/main" id="{F7809018-E0D1-A825-37A4-24D9036673AF}"/>
                  </a:ext>
                </a:extLst>
              </p:cNvPr>
              <p:cNvSpPr/>
              <p:nvPr/>
            </p:nvSpPr>
            <p:spPr>
              <a:xfrm>
                <a:off x="-10475666" y="5833734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577;p117">
                <a:extLst>
                  <a:ext uri="{FF2B5EF4-FFF2-40B4-BE49-F238E27FC236}">
                    <a16:creationId xmlns:a16="http://schemas.microsoft.com/office/drawing/2014/main" id="{6FB8E4EA-A742-24C1-9402-F00CF7B5E4CE}"/>
                  </a:ext>
                </a:extLst>
              </p:cNvPr>
              <p:cNvSpPr/>
              <p:nvPr/>
            </p:nvSpPr>
            <p:spPr>
              <a:xfrm>
                <a:off x="-11203998" y="6563037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577;p117">
                <a:extLst>
                  <a:ext uri="{FF2B5EF4-FFF2-40B4-BE49-F238E27FC236}">
                    <a16:creationId xmlns:a16="http://schemas.microsoft.com/office/drawing/2014/main" id="{3EF5D305-84D6-DB59-0281-5D469D5FC978}"/>
                  </a:ext>
                </a:extLst>
              </p:cNvPr>
              <p:cNvSpPr/>
              <p:nvPr/>
            </p:nvSpPr>
            <p:spPr>
              <a:xfrm>
                <a:off x="-11960104" y="7316333"/>
                <a:ext cx="1137600" cy="2278800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/>
                <p:nvPr/>
              </p:nvSpPr>
              <p:spPr>
                <a:xfrm>
                  <a:off x="4684737" y="17445666"/>
                  <a:ext cx="107330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0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zh-CN" altLang="en-US" sz="6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60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737" y="17445666"/>
                  <a:ext cx="1073307" cy="10156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/>
                <p:nvPr/>
              </p:nvSpPr>
              <p:spPr>
                <a:xfrm>
                  <a:off x="5579968" y="16499007"/>
                  <a:ext cx="109113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0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60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968" y="16499007"/>
                  <a:ext cx="1091133" cy="101566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/>
                <p:nvPr/>
              </p:nvSpPr>
              <p:spPr>
                <a:xfrm>
                  <a:off x="6336064" y="15749708"/>
                  <a:ext cx="109113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0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6000" dirty="0"/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064" y="15749708"/>
                  <a:ext cx="1091133" cy="101566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/>
              <p:nvPr/>
            </p:nvSpPr>
            <p:spPr>
              <a:xfrm>
                <a:off x="5743490" y="19273864"/>
                <a:ext cx="595098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00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490" y="19273864"/>
                <a:ext cx="595098" cy="92333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/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96EC4A3E-8B1D-F0B5-C870-25D0D2929E8E}"/>
              </a:ext>
            </a:extLst>
          </p:cNvPr>
          <p:cNvGrpSpPr/>
          <p:nvPr/>
        </p:nvGrpSpPr>
        <p:grpSpPr>
          <a:xfrm>
            <a:off x="10499663" y="13904165"/>
            <a:ext cx="2932097" cy="6253357"/>
            <a:chOff x="10499663" y="13904165"/>
            <a:chExt cx="2932097" cy="6253357"/>
          </a:xfrm>
        </p:grpSpPr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A41563A0-0FDE-1A3C-20EA-CE69CE888557}"/>
                </a:ext>
              </a:extLst>
            </p:cNvPr>
            <p:cNvGrpSpPr/>
            <p:nvPr/>
          </p:nvGrpSpPr>
          <p:grpSpPr>
            <a:xfrm>
              <a:off x="10499663" y="13904165"/>
              <a:ext cx="2891172" cy="6253357"/>
              <a:chOff x="10358906" y="4110579"/>
              <a:chExt cx="2891172" cy="6253357"/>
            </a:xfrm>
          </p:grpSpPr>
          <p:sp>
            <p:nvSpPr>
              <p:cNvPr id="491" name="Google Shape;9577;p117">
                <a:extLst>
                  <a:ext uri="{FF2B5EF4-FFF2-40B4-BE49-F238E27FC236}">
                    <a16:creationId xmlns:a16="http://schemas.microsoft.com/office/drawing/2014/main" id="{E3391CB2-E600-9755-7704-2E0A7B0C8DAC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9577;p117">
                <a:extLst>
                  <a:ext uri="{FF2B5EF4-FFF2-40B4-BE49-F238E27FC236}">
                    <a16:creationId xmlns:a16="http://schemas.microsoft.com/office/drawing/2014/main" id="{9A7FD067-94BC-30CA-E063-EB69AFEF72C5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577;p117">
                <a:extLst>
                  <a:ext uri="{FF2B5EF4-FFF2-40B4-BE49-F238E27FC236}">
                    <a16:creationId xmlns:a16="http://schemas.microsoft.com/office/drawing/2014/main" id="{8BE381C6-FA68-D90C-2FBF-E65FB8D89DC7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577;p117">
                <a:extLst>
                  <a:ext uri="{FF2B5EF4-FFF2-40B4-BE49-F238E27FC236}">
                    <a16:creationId xmlns:a16="http://schemas.microsoft.com/office/drawing/2014/main" id="{FC31EC35-B5F8-2D46-FBE1-3D17C403F948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9577;p117">
                <a:extLst>
                  <a:ext uri="{FF2B5EF4-FFF2-40B4-BE49-F238E27FC236}">
                    <a16:creationId xmlns:a16="http://schemas.microsoft.com/office/drawing/2014/main" id="{3CD55F1A-C92C-6941-C538-74840F3DA51F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9577;p117">
                <a:extLst>
                  <a:ext uri="{FF2B5EF4-FFF2-40B4-BE49-F238E27FC236}">
                    <a16:creationId xmlns:a16="http://schemas.microsoft.com/office/drawing/2014/main" id="{5DD58FDF-A427-983F-A77C-6C917A26D0D9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9577;p117">
                <a:extLst>
                  <a:ext uri="{FF2B5EF4-FFF2-40B4-BE49-F238E27FC236}">
                    <a16:creationId xmlns:a16="http://schemas.microsoft.com/office/drawing/2014/main" id="{CEC298DB-BD7C-AD3B-9FBA-9DBAD7A8DB3A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9577;p117">
                <a:extLst>
                  <a:ext uri="{FF2B5EF4-FFF2-40B4-BE49-F238E27FC236}">
                    <a16:creationId xmlns:a16="http://schemas.microsoft.com/office/drawing/2014/main" id="{F7AB61BB-D7A3-E665-70FC-96CEFE97F82F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9577;p117">
                <a:extLst>
                  <a:ext uri="{FF2B5EF4-FFF2-40B4-BE49-F238E27FC236}">
                    <a16:creationId xmlns:a16="http://schemas.microsoft.com/office/drawing/2014/main" id="{191B7209-D65B-EF03-0576-6296B9A760A9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文本框 499">
                <a:extLst>
                  <a:ext uri="{FF2B5EF4-FFF2-40B4-BE49-F238E27FC236}">
                    <a16:creationId xmlns:a16="http://schemas.microsoft.com/office/drawing/2014/main" id="{D5B98D28-C882-3562-6051-19C6D2AC7BAE}"/>
                  </a:ext>
                </a:extLst>
              </p:cNvPr>
              <p:cNvSpPr txBox="1"/>
              <p:nvPr/>
            </p:nvSpPr>
            <p:spPr>
              <a:xfrm>
                <a:off x="10690400" y="6411417"/>
                <a:ext cx="5549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r>
                  <a:rPr lang="en-US" altLang="zh-CN" sz="4000" b="1" dirty="0"/>
                  <a:t>C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1974" y="8670515"/>
                    <a:ext cx="1210460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000" b="1" dirty="0"/>
                  </a:p>
                </p:txBody>
              </p:sp>
            </mc:Choice>
            <mc:Fallback xmlns="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1974" y="8670515"/>
                    <a:ext cx="1210460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007558" y="7072362"/>
                    <a:ext cx="1242520" cy="11028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6000" b="1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000" b="1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7558" y="7072362"/>
                    <a:ext cx="1242520" cy="11028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/>
                <p:nvPr/>
              </p:nvSpPr>
              <p:spPr>
                <a:xfrm>
                  <a:off x="10533960" y="17149335"/>
                  <a:ext cx="11653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0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960" y="17149335"/>
                  <a:ext cx="1165384" cy="1015663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/>
                <p:nvPr/>
              </p:nvSpPr>
              <p:spPr>
                <a:xfrm>
                  <a:off x="11448010" y="16246746"/>
                  <a:ext cx="119443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0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8010" y="16246746"/>
                  <a:ext cx="1194430" cy="101566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/>
                <p:nvPr/>
              </p:nvSpPr>
              <p:spPr>
                <a:xfrm>
                  <a:off x="12237330" y="15546473"/>
                  <a:ext cx="119443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7330" y="15546473"/>
                  <a:ext cx="1194430" cy="1015663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A29BFE25-9941-F032-D893-DF8097DC8FA0}"/>
                </a:ext>
              </a:extLst>
            </p:cNvPr>
            <p:cNvSpPr txBox="1"/>
            <p:nvPr/>
          </p:nvSpPr>
          <p:spPr>
            <a:xfrm>
              <a:off x="11706820" y="15253559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4000" b="1" dirty="0"/>
                <a:t>C</a:t>
              </a:r>
            </a:p>
          </p:txBody>
        </p:sp>
        <p:sp>
          <p:nvSpPr>
            <p:cNvPr id="490" name="文本框 489">
              <a:extLst>
                <a:ext uri="{FF2B5EF4-FFF2-40B4-BE49-F238E27FC236}">
                  <a16:creationId xmlns:a16="http://schemas.microsoft.com/office/drawing/2014/main" id="{DF3E56DB-276F-07A2-4086-5476AA1B6C1A}"/>
                </a:ext>
              </a:extLst>
            </p:cNvPr>
            <p:cNvSpPr txBox="1"/>
            <p:nvPr/>
          </p:nvSpPr>
          <p:spPr>
            <a:xfrm>
              <a:off x="12481342" y="14566349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4000" b="1" dirty="0"/>
                <a:t>C</a:t>
              </a:r>
            </a:p>
          </p:txBody>
        </p:sp>
      </p:grp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0AB0C57D-042C-5ABD-D8AE-90687172C073}"/>
              </a:ext>
            </a:extLst>
          </p:cNvPr>
          <p:cNvCxnSpPr>
            <a:cxnSpLocks/>
          </p:cNvCxnSpPr>
          <p:nvPr/>
        </p:nvCxnSpPr>
        <p:spPr>
          <a:xfrm>
            <a:off x="7553266" y="18113507"/>
            <a:ext cx="2396907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/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7" name="文本框 506">
            <a:extLst>
              <a:ext uri="{FF2B5EF4-FFF2-40B4-BE49-F238E27FC236}">
                <a16:creationId xmlns:a16="http://schemas.microsoft.com/office/drawing/2014/main" id="{3E58E33E-DBEA-DE45-0A3F-3807F207959B}"/>
              </a:ext>
            </a:extLst>
          </p:cNvPr>
          <p:cNvSpPr txBox="1"/>
          <p:nvPr/>
        </p:nvSpPr>
        <p:spPr>
          <a:xfrm>
            <a:off x="7502103" y="17392244"/>
            <a:ext cx="2670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Masked</a:t>
            </a:r>
          </a:p>
          <a:p>
            <a:pPr algn="ctr"/>
            <a:r>
              <a:rPr lang="en-US" altLang="zh-CN" sz="4400" dirty="0"/>
              <a:t>Projection</a:t>
            </a:r>
            <a:endParaRPr lang="zh-CN" altLang="en-US" sz="4400" dirty="0"/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6BDDFF45-50A3-A8B0-3827-AEEEDD109E3A}"/>
              </a:ext>
            </a:extLst>
          </p:cNvPr>
          <p:cNvSpPr txBox="1"/>
          <p:nvPr/>
        </p:nvSpPr>
        <p:spPr>
          <a:xfrm>
            <a:off x="11734072" y="17616523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Right"/>
              <a:lightRig rig="threePt" dir="t"/>
            </a:scene3d>
          </a:bodyPr>
          <a:lstStyle/>
          <a:p>
            <a:r>
              <a:rPr lang="en-US" altLang="zh-CN" sz="6000" dirty="0">
                <a:solidFill>
                  <a:schemeClr val="tx1"/>
                </a:solidFill>
              </a:rPr>
              <a:t>0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pic>
        <p:nvPicPr>
          <p:cNvPr id="200" name="图片 199">
            <a:extLst>
              <a:ext uri="{FF2B5EF4-FFF2-40B4-BE49-F238E27FC236}">
                <a16:creationId xmlns:a16="http://schemas.microsoft.com/office/drawing/2014/main" id="{1CA6270A-73A5-4193-8837-88EB222E25B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952976" y="-14331092"/>
            <a:ext cx="8369730" cy="10244201"/>
          </a:xfrm>
          <a:prstGeom prst="rect">
            <a:avLst/>
          </a:prstGeom>
        </p:spPr>
      </p:pic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53AD0F79-4180-3D13-52DE-7604BEAFD91D}"/>
              </a:ext>
            </a:extLst>
          </p:cNvPr>
          <p:cNvSpPr/>
          <p:nvPr/>
        </p:nvSpPr>
        <p:spPr>
          <a:xfrm>
            <a:off x="29471716" y="-16393724"/>
            <a:ext cx="34260513" cy="14846583"/>
          </a:xfrm>
          <a:prstGeom prst="roundRect">
            <a:avLst>
              <a:gd name="adj" fmla="val 7016"/>
            </a:avLst>
          </a:prstGeom>
          <a:solidFill>
            <a:srgbClr val="F4EFF6"/>
          </a:solidFill>
          <a:ln w="57150">
            <a:solidFill>
              <a:srgbClr val="CCBCD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57150"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11" name="矩形: 圆角 210">
            <a:extLst>
              <a:ext uri="{FF2B5EF4-FFF2-40B4-BE49-F238E27FC236}">
                <a16:creationId xmlns:a16="http://schemas.microsoft.com/office/drawing/2014/main" id="{B2C6C960-0038-3134-409F-BF9294B4C8EF}"/>
              </a:ext>
            </a:extLst>
          </p:cNvPr>
          <p:cNvSpPr/>
          <p:nvPr/>
        </p:nvSpPr>
        <p:spPr>
          <a:xfrm>
            <a:off x="53892399" y="-11602076"/>
            <a:ext cx="8269815" cy="6499439"/>
          </a:xfrm>
          <a:prstGeom prst="roundRect">
            <a:avLst>
              <a:gd name="adj" fmla="val 4088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B2D890EE-17BB-4216-2428-128882797E85}"/>
              </a:ext>
            </a:extLst>
          </p:cNvPr>
          <p:cNvSpPr/>
          <p:nvPr/>
        </p:nvSpPr>
        <p:spPr>
          <a:xfrm>
            <a:off x="32101618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4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51F932A5-DFC7-BA55-6347-ED0054867321}"/>
              </a:ext>
            </a:extLst>
          </p:cNvPr>
          <p:cNvSpPr/>
          <p:nvPr/>
        </p:nvSpPr>
        <p:spPr>
          <a:xfrm>
            <a:off x="36576193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4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E7F2C644-994E-77C5-8F51-BE16EA6B32E2}"/>
              </a:ext>
            </a:extLst>
          </p:cNvPr>
          <p:cNvCxnSpPr>
            <a:cxnSpLocks/>
          </p:cNvCxnSpPr>
          <p:nvPr/>
        </p:nvCxnSpPr>
        <p:spPr>
          <a:xfrm>
            <a:off x="29120508" y="-11234016"/>
            <a:ext cx="205840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BBB1922-39B5-01DF-E4F6-70DB4951BD6B}"/>
              </a:ext>
            </a:extLst>
          </p:cNvPr>
          <p:cNvCxnSpPr>
            <a:cxnSpLocks/>
          </p:cNvCxnSpPr>
          <p:nvPr/>
        </p:nvCxnSpPr>
        <p:spPr>
          <a:xfrm>
            <a:off x="40606726" y="-11234016"/>
            <a:ext cx="470429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3A91B131-3CC9-27DD-0F9F-B9A8EFAC28FB}"/>
              </a:ext>
            </a:extLst>
          </p:cNvPr>
          <p:cNvSpPr/>
          <p:nvPr/>
        </p:nvSpPr>
        <p:spPr>
          <a:xfrm rot="16200000">
            <a:off x="41391279" y="-8465849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Linear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83DF904-D6AE-2C7A-10F9-CA5E92EDBB1A}"/>
              </a:ext>
            </a:extLst>
          </p:cNvPr>
          <p:cNvSpPr/>
          <p:nvPr/>
        </p:nvSpPr>
        <p:spPr>
          <a:xfrm rot="16200000">
            <a:off x="42912123" y="-846641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Sigmoid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C96C905-D2A3-66E1-F4E9-8612089FF040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 flipV="1">
            <a:off x="44073040" y="-8121643"/>
            <a:ext cx="831305" cy="563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1" name="组合 540">
            <a:extLst>
              <a:ext uri="{FF2B5EF4-FFF2-40B4-BE49-F238E27FC236}">
                <a16:creationId xmlns:a16="http://schemas.microsoft.com/office/drawing/2014/main" id="{A0225237-BC45-9346-264E-EDFE2F11DD1F}"/>
              </a:ext>
            </a:extLst>
          </p:cNvPr>
          <p:cNvGrpSpPr/>
          <p:nvPr/>
        </p:nvGrpSpPr>
        <p:grpSpPr>
          <a:xfrm>
            <a:off x="47916456" y="-9173413"/>
            <a:ext cx="1896895" cy="1675847"/>
            <a:chOff x="33288857" y="32673827"/>
            <a:chExt cx="1387642" cy="1328558"/>
          </a:xfrm>
        </p:grpSpPr>
        <p:sp>
          <p:nvSpPr>
            <p:cNvPr id="524" name="流程图: 接点 523">
              <a:extLst>
                <a:ext uri="{FF2B5EF4-FFF2-40B4-BE49-F238E27FC236}">
                  <a16:creationId xmlns:a16="http://schemas.microsoft.com/office/drawing/2014/main" id="{6C02D5BA-E735-FC6F-FFB2-356CB6380751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2BF16D5-337F-B0DB-6443-79493E5E8234}"/>
                </a:ext>
              </a:extLst>
            </p:cNvPr>
            <p:cNvCxnSpPr>
              <a:cxnSpLocks/>
              <a:stCxn id="524" idx="2"/>
              <a:endCxn id="524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6474E6C1-ABDB-687C-F646-89EA5DB5C990}"/>
                </a:ext>
              </a:extLst>
            </p:cNvPr>
            <p:cNvCxnSpPr>
              <a:cxnSpLocks/>
              <a:stCxn id="524" idx="0"/>
              <a:endCxn id="524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55CEB339-8292-A11C-D296-0137A970831D}"/>
              </a:ext>
            </a:extLst>
          </p:cNvPr>
          <p:cNvGrpSpPr/>
          <p:nvPr/>
        </p:nvGrpSpPr>
        <p:grpSpPr>
          <a:xfrm>
            <a:off x="45255480" y="-12159207"/>
            <a:ext cx="1896895" cy="1929370"/>
            <a:chOff x="28861091" y="30939061"/>
            <a:chExt cx="1387642" cy="1529543"/>
          </a:xfrm>
        </p:grpSpPr>
        <p:sp>
          <p:nvSpPr>
            <p:cNvPr id="537" name="流程图: 接点 536">
              <a:extLst>
                <a:ext uri="{FF2B5EF4-FFF2-40B4-BE49-F238E27FC236}">
                  <a16:creationId xmlns:a16="http://schemas.microsoft.com/office/drawing/2014/main" id="{1B33D495-6A33-6480-51FE-26608A0AFE51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0" name="文本框 539">
              <a:extLst>
                <a:ext uri="{FF2B5EF4-FFF2-40B4-BE49-F238E27FC236}">
                  <a16:creationId xmlns:a16="http://schemas.microsoft.com/office/drawing/2014/main" id="{5D9810C4-3163-2F9D-0BA7-73076056CF5C}"/>
                </a:ext>
              </a:extLst>
            </p:cNvPr>
            <p:cNvSpPr txBox="1"/>
            <p:nvPr/>
          </p:nvSpPr>
          <p:spPr>
            <a:xfrm>
              <a:off x="29336796" y="3102205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p:cxnSp>
        <p:nvCxnSpPr>
          <p:cNvPr id="543" name="直接箭头连接符 542">
            <a:extLst>
              <a:ext uri="{FF2B5EF4-FFF2-40B4-BE49-F238E27FC236}">
                <a16:creationId xmlns:a16="http://schemas.microsoft.com/office/drawing/2014/main" id="{6D4A07AD-07B5-0EFD-665F-31577C9C467F}"/>
              </a:ext>
            </a:extLst>
          </p:cNvPr>
          <p:cNvCxnSpPr>
            <a:cxnSpLocks/>
          </p:cNvCxnSpPr>
          <p:nvPr/>
        </p:nvCxnSpPr>
        <p:spPr>
          <a:xfrm>
            <a:off x="29202470" y="-4998279"/>
            <a:ext cx="1960166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6" name="直接箭头连接符 545">
            <a:extLst>
              <a:ext uri="{FF2B5EF4-FFF2-40B4-BE49-F238E27FC236}">
                <a16:creationId xmlns:a16="http://schemas.microsoft.com/office/drawing/2014/main" id="{D64E326A-7B43-48A4-775D-8B9C0743E1A3}"/>
              </a:ext>
            </a:extLst>
          </p:cNvPr>
          <p:cNvCxnSpPr>
            <a:cxnSpLocks/>
          </p:cNvCxnSpPr>
          <p:nvPr/>
        </p:nvCxnSpPr>
        <p:spPr>
          <a:xfrm>
            <a:off x="40639697" y="-4998279"/>
            <a:ext cx="471310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6BFE224A-BD0C-3FD9-A7FA-DA99314F38D7}"/>
              </a:ext>
            </a:extLst>
          </p:cNvPr>
          <p:cNvGrpSpPr/>
          <p:nvPr/>
        </p:nvGrpSpPr>
        <p:grpSpPr>
          <a:xfrm>
            <a:off x="45352798" y="-5850119"/>
            <a:ext cx="1896895" cy="1897621"/>
            <a:chOff x="28861091" y="30939061"/>
            <a:chExt cx="1387642" cy="1504373"/>
          </a:xfrm>
        </p:grpSpPr>
        <p:sp>
          <p:nvSpPr>
            <p:cNvPr id="548" name="流程图: 接点 547">
              <a:extLst>
                <a:ext uri="{FF2B5EF4-FFF2-40B4-BE49-F238E27FC236}">
                  <a16:creationId xmlns:a16="http://schemas.microsoft.com/office/drawing/2014/main" id="{324D0F9D-49AF-B098-F6D3-DD2332ABEBF3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9" name="文本框 548">
              <a:extLst>
                <a:ext uri="{FF2B5EF4-FFF2-40B4-BE49-F238E27FC236}">
                  <a16:creationId xmlns:a16="http://schemas.microsoft.com/office/drawing/2014/main" id="{2BDAFCFD-C2E0-2EB6-73B0-59593A5BFEDE}"/>
                </a:ext>
              </a:extLst>
            </p:cNvPr>
            <p:cNvSpPr txBox="1"/>
            <p:nvPr/>
          </p:nvSpPr>
          <p:spPr>
            <a:xfrm>
              <a:off x="29325583" y="3099688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/>
              <p:nvPr/>
            </p:nvSpPr>
            <p:spPr>
              <a:xfrm>
                <a:off x="29851190" y="-12530501"/>
                <a:ext cx="101444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190" y="-12530501"/>
                <a:ext cx="1014443" cy="101566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/>
              <p:nvPr/>
            </p:nvSpPr>
            <p:spPr>
              <a:xfrm>
                <a:off x="29878292" y="-6281684"/>
                <a:ext cx="1077411" cy="10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92" y="-6281684"/>
                <a:ext cx="1077411" cy="109074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/>
              <p:nvPr/>
            </p:nvSpPr>
            <p:spPr>
              <a:xfrm>
                <a:off x="43358980" y="-12309324"/>
                <a:ext cx="11226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8980" y="-12309324"/>
                <a:ext cx="1122615" cy="101566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/>
              <p:nvPr/>
            </p:nvSpPr>
            <p:spPr>
              <a:xfrm>
                <a:off x="43888805" y="-4894774"/>
                <a:ext cx="1185581" cy="10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8805" y="-4894774"/>
                <a:ext cx="1185581" cy="109074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AB43C645-3433-4A68-BE84-0E352761E5C4}"/>
              </a:ext>
            </a:extLst>
          </p:cNvPr>
          <p:cNvCxnSpPr>
            <a:cxnSpLocks/>
            <a:stCxn id="524" idx="6"/>
            <a:endCxn id="240" idx="2"/>
          </p:cNvCxnSpPr>
          <p:nvPr/>
        </p:nvCxnSpPr>
        <p:spPr>
          <a:xfrm flipV="1">
            <a:off x="49813351" y="-8350702"/>
            <a:ext cx="2115771" cy="1521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9187E901-EFD2-A9EB-80CC-C5B704F79B2B}"/>
              </a:ext>
            </a:extLst>
          </p:cNvPr>
          <p:cNvSpPr txBox="1"/>
          <p:nvPr/>
        </p:nvSpPr>
        <p:spPr>
          <a:xfrm>
            <a:off x="57841509" y="-4790063"/>
            <a:ext cx="2248793" cy="104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×N</a:t>
            </a:r>
            <a:endParaRPr lang="zh-CN" altLang="en-US" sz="48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F788F39-DC45-7824-EFB4-1062438BA0DC}"/>
              </a:ext>
            </a:extLst>
          </p:cNvPr>
          <p:cNvSpPr/>
          <p:nvPr/>
        </p:nvSpPr>
        <p:spPr>
          <a:xfrm>
            <a:off x="31201741" y="-13938291"/>
            <a:ext cx="10154932" cy="11486577"/>
          </a:xfrm>
          <a:prstGeom prst="roundRect">
            <a:avLst>
              <a:gd name="adj" fmla="val 8499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5A0026-3411-8FFC-ED9A-C5A8877CEB83}"/>
              </a:ext>
            </a:extLst>
          </p:cNvPr>
          <p:cNvSpPr txBox="1"/>
          <p:nvPr/>
        </p:nvSpPr>
        <p:spPr>
          <a:xfrm>
            <a:off x="31693476" y="-14839777"/>
            <a:ext cx="9327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Observation Encoder </a:t>
            </a:r>
            <a:r>
              <a:rPr lang="zh-CN" altLang="en-US" sz="4400" dirty="0"/>
              <a:t>（</a:t>
            </a:r>
            <a:r>
              <a:rPr lang="en-US" altLang="zh-CN" sz="4400" dirty="0"/>
              <a:t>E</a:t>
            </a:r>
            <a:r>
              <a:rPr lang="zh-CN" altLang="en-US" sz="4400" dirty="0"/>
              <a:t>）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DF08A4D-B5A5-2FAA-6D0D-925BFF091383}"/>
              </a:ext>
            </a:extLst>
          </p:cNvPr>
          <p:cNvSpPr/>
          <p:nvPr/>
        </p:nvSpPr>
        <p:spPr>
          <a:xfrm>
            <a:off x="41849004" y="-13943560"/>
            <a:ext cx="875755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5352E6-66D5-BC77-6707-B28E7461B85A}"/>
              </a:ext>
            </a:extLst>
          </p:cNvPr>
          <p:cNvSpPr txBox="1"/>
          <p:nvPr/>
        </p:nvSpPr>
        <p:spPr>
          <a:xfrm>
            <a:off x="43190533" y="-14839777"/>
            <a:ext cx="6527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/>
              <a:t>Latent Space Interpolator</a:t>
            </a:r>
            <a:endParaRPr lang="zh-CN" altLang="en-US" sz="4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85AB75-6DC7-A4FA-AAC7-ACD42FE1C515}"/>
              </a:ext>
            </a:extLst>
          </p:cNvPr>
          <p:cNvSpPr txBox="1"/>
          <p:nvPr/>
        </p:nvSpPr>
        <p:spPr>
          <a:xfrm>
            <a:off x="38757799" y="-16280552"/>
            <a:ext cx="13274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Latent Space Temporal Logical Interpolation Module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BB8EAC36-B9C3-E278-3627-04A5A76A6E7F}"/>
              </a:ext>
            </a:extLst>
          </p:cNvPr>
          <p:cNvGrpSpPr/>
          <p:nvPr/>
        </p:nvGrpSpPr>
        <p:grpSpPr>
          <a:xfrm>
            <a:off x="-9711365" y="3773685"/>
            <a:ext cx="11176854" cy="23665478"/>
            <a:chOff x="-9711365" y="3773685"/>
            <a:chExt cx="11176854" cy="2366547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A3E37F-D7E5-960D-26D7-BD47259B133D}"/>
                </a:ext>
              </a:extLst>
            </p:cNvPr>
            <p:cNvGrpSpPr/>
            <p:nvPr/>
          </p:nvGrpSpPr>
          <p:grpSpPr>
            <a:xfrm>
              <a:off x="-9711365" y="15137728"/>
              <a:ext cx="11176854" cy="12301435"/>
              <a:chOff x="2193822" y="-5503645"/>
              <a:chExt cx="11176854" cy="10732923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7D3E696F-448D-D803-4C8E-0AA53D346BFF}"/>
                  </a:ext>
                </a:extLst>
              </p:cNvPr>
              <p:cNvSpPr/>
              <p:nvPr/>
            </p:nvSpPr>
            <p:spPr>
              <a:xfrm>
                <a:off x="2193822" y="-5503645"/>
                <a:ext cx="11176854" cy="10732923"/>
              </a:xfrm>
              <a:prstGeom prst="roundRect">
                <a:avLst>
                  <a:gd name="adj" fmla="val 561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EA2AC67D-77D3-5E9F-BF42-5AC30F433C7C}"/>
                  </a:ext>
                </a:extLst>
              </p:cNvPr>
              <p:cNvGrpSpPr/>
              <p:nvPr/>
            </p:nvGrpSpPr>
            <p:grpSpPr>
              <a:xfrm>
                <a:off x="3419915" y="931591"/>
                <a:ext cx="2853406" cy="3812653"/>
                <a:chOff x="-21533503" y="-10006230"/>
                <a:chExt cx="2755276" cy="3812653"/>
              </a:xfrm>
            </p:grpSpPr>
            <p:sp>
              <p:nvSpPr>
                <p:cNvPr id="395" name="Google Shape;9577;p117">
                  <a:extLst>
                    <a:ext uri="{FF2B5EF4-FFF2-40B4-BE49-F238E27FC236}">
                      <a16:creationId xmlns:a16="http://schemas.microsoft.com/office/drawing/2014/main" id="{0254D8F6-0847-0B58-0F94-022D8DCC8682}"/>
                    </a:ext>
                  </a:extLst>
                </p:cNvPr>
                <p:cNvSpPr/>
                <p:nvPr/>
              </p:nvSpPr>
              <p:spPr>
                <a:xfrm>
                  <a:off x="-19915827" y="-10006230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577;p117">
                  <a:extLst>
                    <a:ext uri="{FF2B5EF4-FFF2-40B4-BE49-F238E27FC236}">
                      <a16:creationId xmlns:a16="http://schemas.microsoft.com/office/drawing/2014/main" id="{5A3F974C-93A4-FB28-0F5D-E842402D7259}"/>
                    </a:ext>
                  </a:extLst>
                </p:cNvPr>
                <p:cNvSpPr/>
                <p:nvPr/>
              </p:nvSpPr>
              <p:spPr>
                <a:xfrm>
                  <a:off x="-20733114" y="-9274123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7" name="Google Shape;9577;p117">
                  <a:extLst>
                    <a:ext uri="{FF2B5EF4-FFF2-40B4-BE49-F238E27FC236}">
                      <a16:creationId xmlns:a16="http://schemas.microsoft.com/office/drawing/2014/main" id="{A10489EC-B710-80AC-1F7F-B27ED9AC58BD}"/>
                    </a:ext>
                  </a:extLst>
                </p:cNvPr>
                <p:cNvSpPr/>
                <p:nvPr/>
              </p:nvSpPr>
              <p:spPr>
                <a:xfrm>
                  <a:off x="-21533503" y="-855482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F0762D72-551C-B7B6-99DF-3DFD992C512F}"/>
                  </a:ext>
                </a:extLst>
              </p:cNvPr>
              <p:cNvGrpSpPr/>
              <p:nvPr/>
            </p:nvGrpSpPr>
            <p:grpSpPr>
              <a:xfrm>
                <a:off x="3325724" y="-1879920"/>
                <a:ext cx="2842411" cy="3723556"/>
                <a:chOff x="-21559438" y="-13014989"/>
                <a:chExt cx="2744659" cy="3723556"/>
              </a:xfrm>
            </p:grpSpPr>
            <p:sp>
              <p:nvSpPr>
                <p:cNvPr id="398" name="Google Shape;9577;p117">
                  <a:extLst>
                    <a:ext uri="{FF2B5EF4-FFF2-40B4-BE49-F238E27FC236}">
                      <a16:creationId xmlns:a16="http://schemas.microsoft.com/office/drawing/2014/main" id="{467CB3E9-17CF-1F1C-A061-4621FA5623CD}"/>
                    </a:ext>
                  </a:extLst>
                </p:cNvPr>
                <p:cNvSpPr/>
                <p:nvPr/>
              </p:nvSpPr>
              <p:spPr>
                <a:xfrm>
                  <a:off x="-19952379" y="-13014989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577;p117">
                  <a:extLst>
                    <a:ext uri="{FF2B5EF4-FFF2-40B4-BE49-F238E27FC236}">
                      <a16:creationId xmlns:a16="http://schemas.microsoft.com/office/drawing/2014/main" id="{7D805948-DA27-14EA-6E1F-FA6313ED18A7}"/>
                    </a:ext>
                  </a:extLst>
                </p:cNvPr>
                <p:cNvSpPr/>
                <p:nvPr/>
              </p:nvSpPr>
              <p:spPr>
                <a:xfrm>
                  <a:off x="-20815609" y="-12238125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0" name="Google Shape;9577;p117">
                  <a:extLst>
                    <a:ext uri="{FF2B5EF4-FFF2-40B4-BE49-F238E27FC236}">
                      <a16:creationId xmlns:a16="http://schemas.microsoft.com/office/drawing/2014/main" id="{06327A45-1BCB-0DFD-530D-F66C199AF7EA}"/>
                    </a:ext>
                  </a:extLst>
                </p:cNvPr>
                <p:cNvSpPr/>
                <p:nvPr/>
              </p:nvSpPr>
              <p:spPr>
                <a:xfrm>
                  <a:off x="-21559438" y="-11570233"/>
                  <a:ext cx="1137600" cy="2278800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1" name="组合 410">
                <a:extLst>
                  <a:ext uri="{FF2B5EF4-FFF2-40B4-BE49-F238E27FC236}">
                    <a16:creationId xmlns:a16="http://schemas.microsoft.com/office/drawing/2014/main" id="{BC1D63AC-A839-3A5E-A6DC-82EF4E4E438B}"/>
                  </a:ext>
                </a:extLst>
              </p:cNvPr>
              <p:cNvGrpSpPr/>
              <p:nvPr/>
            </p:nvGrpSpPr>
            <p:grpSpPr>
              <a:xfrm>
                <a:off x="3291680" y="-4721224"/>
                <a:ext cx="2790690" cy="3547522"/>
                <a:chOff x="-21607057" y="-16199900"/>
                <a:chExt cx="2694705" cy="3547522"/>
              </a:xfrm>
            </p:grpSpPr>
            <p:sp>
              <p:nvSpPr>
                <p:cNvPr id="401" name="Google Shape;9577;p117">
                  <a:extLst>
                    <a:ext uri="{FF2B5EF4-FFF2-40B4-BE49-F238E27FC236}">
                      <a16:creationId xmlns:a16="http://schemas.microsoft.com/office/drawing/2014/main" id="{4CD9F5B9-BBCC-9FAE-55B2-989BECEAF824}"/>
                    </a:ext>
                  </a:extLst>
                </p:cNvPr>
                <p:cNvSpPr/>
                <p:nvPr/>
              </p:nvSpPr>
              <p:spPr>
                <a:xfrm>
                  <a:off x="-20048090" y="-1619990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9577;p117">
                  <a:extLst>
                    <a:ext uri="{FF2B5EF4-FFF2-40B4-BE49-F238E27FC236}">
                      <a16:creationId xmlns:a16="http://schemas.microsoft.com/office/drawing/2014/main" id="{A332BA57-A25E-56F7-EDD8-3173B0538B61}"/>
                    </a:ext>
                  </a:extLst>
                </p:cNvPr>
                <p:cNvSpPr/>
                <p:nvPr/>
              </p:nvSpPr>
              <p:spPr>
                <a:xfrm>
                  <a:off x="-20919241" y="-15421032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577;p117">
                  <a:extLst>
                    <a:ext uri="{FF2B5EF4-FFF2-40B4-BE49-F238E27FC236}">
                      <a16:creationId xmlns:a16="http://schemas.microsoft.com/office/drawing/2014/main" id="{9803DBF6-C0E8-561E-C873-CAD751A65938}"/>
                    </a:ext>
                  </a:extLst>
                </p:cNvPr>
                <p:cNvSpPr/>
                <p:nvPr/>
              </p:nvSpPr>
              <p:spPr>
                <a:xfrm>
                  <a:off x="-21607057" y="-1479645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FC8E5CE4-8693-5121-32CC-814ACF22F47B}"/>
                  </a:ext>
                </a:extLst>
              </p:cNvPr>
              <p:cNvSpPr txBox="1"/>
              <p:nvPr/>
            </p:nvSpPr>
            <p:spPr>
              <a:xfrm>
                <a:off x="6716138" y="-3322819"/>
                <a:ext cx="5862502" cy="671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/>
                  <a:t>Task class dimensions</a:t>
                </a:r>
                <a:endParaRPr lang="zh-CN" altLang="en-US" sz="4400" dirty="0"/>
              </a:p>
            </p:txBody>
          </p:sp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FB398D53-3A3B-5067-81A1-6D79BAA80B9E}"/>
                  </a:ext>
                </a:extLst>
              </p:cNvPr>
              <p:cNvSpPr txBox="1"/>
              <p:nvPr/>
            </p:nvSpPr>
            <p:spPr>
              <a:xfrm>
                <a:off x="6716138" y="-694378"/>
                <a:ext cx="49358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/>
                  <a:t>Action dimensions</a:t>
                </a:r>
                <a:endParaRPr lang="zh-CN" altLang="en-US" sz="4400" dirty="0"/>
              </a:p>
            </p:txBody>
          </p: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EF2E1094-3559-761D-0C50-A04CB9701773}"/>
                  </a:ext>
                </a:extLst>
              </p:cNvPr>
              <p:cNvSpPr txBox="1"/>
              <p:nvPr/>
            </p:nvSpPr>
            <p:spPr>
              <a:xfrm>
                <a:off x="6716138" y="2473170"/>
                <a:ext cx="62408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/>
                  <a:t>Observation dimensions</a:t>
                </a:r>
                <a:endParaRPr lang="zh-CN" altLang="en-US" sz="4400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BAB57DA-4CCD-94A9-5145-9734855F4D90}"/>
                </a:ext>
              </a:extLst>
            </p:cNvPr>
            <p:cNvGrpSpPr/>
            <p:nvPr/>
          </p:nvGrpSpPr>
          <p:grpSpPr>
            <a:xfrm>
              <a:off x="-7799801" y="11020212"/>
              <a:ext cx="1483866" cy="1522714"/>
              <a:chOff x="3348846" y="-8378488"/>
              <a:chExt cx="1483866" cy="1328558"/>
            </a:xfrm>
          </p:grpSpPr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4297E877-282C-C6EF-1004-10FC86CCA02D}"/>
                  </a:ext>
                </a:extLst>
              </p:cNvPr>
              <p:cNvSpPr/>
              <p:nvPr/>
            </p:nvSpPr>
            <p:spPr>
              <a:xfrm>
                <a:off x="3348846" y="-8378488"/>
                <a:ext cx="1483866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11B5C42-FA67-AE4C-B8C3-BE975D85D22B}"/>
                  </a:ext>
                </a:extLst>
              </p:cNvPr>
              <p:cNvSpPr txBox="1"/>
              <p:nvPr/>
            </p:nvSpPr>
            <p:spPr>
              <a:xfrm>
                <a:off x="3772583" y="-8202186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EB3E069-0F31-F7E4-7621-3C8612F09BD7}"/>
                </a:ext>
              </a:extLst>
            </p:cNvPr>
            <p:cNvSpPr/>
            <p:nvPr/>
          </p:nvSpPr>
          <p:spPr>
            <a:xfrm>
              <a:off x="-9674880" y="3773685"/>
              <a:ext cx="10951148" cy="10130479"/>
            </a:xfrm>
            <a:prstGeom prst="roundRect">
              <a:avLst>
                <a:gd name="adj" fmla="val 3779"/>
              </a:avLst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129FE4-BCCD-D5B7-25B1-B0A7E11D80C2}"/>
                </a:ext>
              </a:extLst>
            </p:cNvPr>
            <p:cNvSpPr txBox="1"/>
            <p:nvPr/>
          </p:nvSpPr>
          <p:spPr>
            <a:xfrm>
              <a:off x="-7329491" y="7806928"/>
              <a:ext cx="721047" cy="2091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75EA53F6-F694-9049-F3C5-2DAADAE1C66C}"/>
                </a:ext>
              </a:extLst>
            </p:cNvPr>
            <p:cNvSpPr/>
            <p:nvPr/>
          </p:nvSpPr>
          <p:spPr>
            <a:xfrm>
              <a:off x="-7799801" y="7781334"/>
              <a:ext cx="1483866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D063A7-CFFA-D106-58AD-F4C337D52B2E}"/>
                </a:ext>
              </a:extLst>
            </p:cNvPr>
            <p:cNvSpPr txBox="1"/>
            <p:nvPr/>
          </p:nvSpPr>
          <p:spPr>
            <a:xfrm>
              <a:off x="-5189049" y="11409189"/>
              <a:ext cx="3826689" cy="881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Concatenation</a:t>
              </a:r>
              <a:endParaRPr lang="zh-CN" altLang="en-US" sz="4400" dirty="0"/>
            </a:p>
          </p:txBody>
        </p:sp>
        <p:sp>
          <p:nvSpPr>
            <p:cNvPr id="452" name="流程图: 接点 451">
              <a:extLst>
                <a:ext uri="{FF2B5EF4-FFF2-40B4-BE49-F238E27FC236}">
                  <a16:creationId xmlns:a16="http://schemas.microsoft.com/office/drawing/2014/main" id="{9412E0EE-3B8E-0CB4-96D0-BCBA7E77EEFB}"/>
                </a:ext>
              </a:extLst>
            </p:cNvPr>
            <p:cNvSpPr/>
            <p:nvPr/>
          </p:nvSpPr>
          <p:spPr>
            <a:xfrm>
              <a:off x="-7794378" y="4883764"/>
              <a:ext cx="1473020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060C57-C6AE-C7E6-050D-16EF062E2E9D}"/>
                </a:ext>
              </a:extLst>
            </p:cNvPr>
            <p:cNvSpPr txBox="1"/>
            <p:nvPr/>
          </p:nvSpPr>
          <p:spPr>
            <a:xfrm>
              <a:off x="-5189049" y="8050452"/>
              <a:ext cx="3446777" cy="881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Multiplication</a:t>
              </a:r>
              <a:endParaRPr lang="zh-CN" altLang="en-US" sz="4400" dirty="0"/>
            </a:p>
          </p:txBody>
        </p:sp>
        <p:sp>
          <p:nvSpPr>
            <p:cNvPr id="453" name="文本框 452">
              <a:extLst>
                <a:ext uri="{FF2B5EF4-FFF2-40B4-BE49-F238E27FC236}">
                  <a16:creationId xmlns:a16="http://schemas.microsoft.com/office/drawing/2014/main" id="{A5AC2385-A119-A518-1C78-285C417F1328}"/>
                </a:ext>
              </a:extLst>
            </p:cNvPr>
            <p:cNvSpPr txBox="1"/>
            <p:nvPr/>
          </p:nvSpPr>
          <p:spPr>
            <a:xfrm>
              <a:off x="-5189049" y="5152882"/>
              <a:ext cx="22252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Addition</a:t>
              </a:r>
              <a:endParaRPr lang="zh-CN" altLang="en-US" sz="4400" dirty="0"/>
            </a:p>
          </p:txBody>
        </p: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EF9ADD8D-67E2-8F78-2526-4CDCBF28A023}"/>
                </a:ext>
              </a:extLst>
            </p:cNvPr>
            <p:cNvCxnSpPr>
              <a:cxnSpLocks/>
            </p:cNvCxnSpPr>
            <p:nvPr/>
          </p:nvCxnSpPr>
          <p:spPr>
            <a:xfrm>
              <a:off x="-7057868" y="4883764"/>
              <a:ext cx="0" cy="152271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48B9A79-16DF-B75D-9E7D-8A44AF193049}"/>
                </a:ext>
              </a:extLst>
            </p:cNvPr>
            <p:cNvCxnSpPr>
              <a:cxnSpLocks/>
            </p:cNvCxnSpPr>
            <p:nvPr/>
          </p:nvCxnSpPr>
          <p:spPr>
            <a:xfrm>
              <a:off x="-7794378" y="5645121"/>
              <a:ext cx="147302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83C4BF8C-A7C7-E167-8477-35E15730493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16200000">
            <a:off x="98560885" y="-30621435"/>
            <a:ext cx="14151491" cy="28566022"/>
          </a:xfrm>
          <a:prstGeom prst="rect">
            <a:avLst/>
          </a:prstGeom>
        </p:spPr>
      </p:pic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7A2DCF15-B29C-6E4B-7D2E-089B71738ED6}"/>
              </a:ext>
            </a:extLst>
          </p:cNvPr>
          <p:cNvSpPr/>
          <p:nvPr/>
        </p:nvSpPr>
        <p:spPr>
          <a:xfrm>
            <a:off x="54284686" y="7569783"/>
            <a:ext cx="39212716" cy="18169604"/>
          </a:xfrm>
          <a:prstGeom prst="roundRect">
            <a:avLst>
              <a:gd name="adj" fmla="val 5555"/>
            </a:avLst>
          </a:prstGeom>
          <a:solidFill>
            <a:srgbClr val="E6F3F7"/>
          </a:solidFill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C4B9AF5F-CDB3-19C0-065E-C0403C4F6490}"/>
              </a:ext>
            </a:extLst>
          </p:cNvPr>
          <p:cNvSpPr/>
          <p:nvPr/>
        </p:nvSpPr>
        <p:spPr>
          <a:xfrm rot="16200000">
            <a:off x="67514374" y="11096823"/>
            <a:ext cx="13136060" cy="11559174"/>
          </a:xfrm>
          <a:prstGeom prst="roundRect">
            <a:avLst>
              <a:gd name="adj" fmla="val 4466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Cross Attention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cxnSp>
        <p:nvCxnSpPr>
          <p:cNvPr id="425" name="直接箭头连接符 424">
            <a:extLst>
              <a:ext uri="{FF2B5EF4-FFF2-40B4-BE49-F238E27FC236}">
                <a16:creationId xmlns:a16="http://schemas.microsoft.com/office/drawing/2014/main" id="{6E1EF30E-AA1F-0AB2-9783-17442B71AA10}"/>
              </a:ext>
            </a:extLst>
          </p:cNvPr>
          <p:cNvCxnSpPr>
            <a:cxnSpLocks/>
          </p:cNvCxnSpPr>
          <p:nvPr/>
        </p:nvCxnSpPr>
        <p:spPr>
          <a:xfrm>
            <a:off x="59943153" y="17488505"/>
            <a:ext cx="2829978" cy="3491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9F6FF80A-5852-5828-620B-D81ED91032E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55298539" y="20687275"/>
            <a:ext cx="1457405" cy="1040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7" name="文本框 446">
            <a:extLst>
              <a:ext uri="{FF2B5EF4-FFF2-40B4-BE49-F238E27FC236}">
                <a16:creationId xmlns:a16="http://schemas.microsoft.com/office/drawing/2014/main" id="{09B8ACA7-F6F2-6A45-7C91-72AE8EBE95F1}"/>
              </a:ext>
            </a:extLst>
          </p:cNvPr>
          <p:cNvSpPr txBox="1"/>
          <p:nvPr/>
        </p:nvSpPr>
        <p:spPr>
          <a:xfrm>
            <a:off x="60293402" y="18900463"/>
            <a:ext cx="2159230" cy="168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2×B×O</a:t>
            </a:r>
            <a:endParaRPr lang="zh-CN" altLang="en-US" sz="4800" dirty="0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0EB0C8A8-D2F4-7C43-720B-43BE2AF8CC33}"/>
              </a:ext>
            </a:extLst>
          </p:cNvPr>
          <p:cNvSpPr/>
          <p:nvPr/>
        </p:nvSpPr>
        <p:spPr>
          <a:xfrm rot="16200000">
            <a:off x="57113596" y="16666028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Conv1dBlock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23794F1-8BC8-8EE5-F275-11410FDF4A23}"/>
              </a:ext>
            </a:extLst>
          </p:cNvPr>
          <p:cNvSpPr/>
          <p:nvPr/>
        </p:nvSpPr>
        <p:spPr>
          <a:xfrm rot="16200000">
            <a:off x="56596805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2F5A7985-4634-E0E8-7692-D22AD65F6262}"/>
              </a:ext>
            </a:extLst>
          </p:cNvPr>
          <p:cNvSpPr/>
          <p:nvPr/>
        </p:nvSpPr>
        <p:spPr>
          <a:xfrm rot="16200000">
            <a:off x="58484680" y="19749988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1214A208-C58E-5ADA-48E4-5A0E775A93EA}"/>
              </a:ext>
            </a:extLst>
          </p:cNvPr>
          <p:cNvSpPr/>
          <p:nvPr/>
        </p:nvSpPr>
        <p:spPr>
          <a:xfrm rot="16200000">
            <a:off x="60442082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E0AC675F-CA16-DE59-227C-F1CA6E868C63}"/>
              </a:ext>
            </a:extLst>
          </p:cNvPr>
          <p:cNvSpPr/>
          <p:nvPr/>
        </p:nvSpPr>
        <p:spPr>
          <a:xfrm>
            <a:off x="65614725" y="1612297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C4437A10-EAEE-8217-7741-084842AF6501}"/>
              </a:ext>
            </a:extLst>
          </p:cNvPr>
          <p:cNvCxnSpPr>
            <a:cxnSpLocks/>
            <a:endCxn id="95" idx="4"/>
          </p:cNvCxnSpPr>
          <p:nvPr/>
        </p:nvCxnSpPr>
        <p:spPr>
          <a:xfrm>
            <a:off x="66284617" y="1611918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7DA7BAC-7D28-DE12-A724-66C7F19A5411}"/>
              </a:ext>
            </a:extLst>
          </p:cNvPr>
          <p:cNvCxnSpPr>
            <a:cxnSpLocks/>
            <a:stCxn id="95" idx="2"/>
            <a:endCxn id="95" idx="6"/>
          </p:cNvCxnSpPr>
          <p:nvPr/>
        </p:nvCxnSpPr>
        <p:spPr>
          <a:xfrm>
            <a:off x="65614725" y="1686695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8" name="矩形: 圆角 527">
            <a:extLst>
              <a:ext uri="{FF2B5EF4-FFF2-40B4-BE49-F238E27FC236}">
                <a16:creationId xmlns:a16="http://schemas.microsoft.com/office/drawing/2014/main" id="{FD5A50E5-F787-D524-6C10-AF1FCF76416D}"/>
              </a:ext>
            </a:extLst>
          </p:cNvPr>
          <p:cNvSpPr/>
          <p:nvPr/>
        </p:nvSpPr>
        <p:spPr>
          <a:xfrm rot="16200000">
            <a:off x="56207249" y="9460385"/>
            <a:ext cx="7086912" cy="6044863"/>
          </a:xfrm>
          <a:prstGeom prst="roundRect">
            <a:avLst>
              <a:gd name="adj" fmla="val 6527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TimeMLP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530" name="矩形: 圆角 529">
            <a:extLst>
              <a:ext uri="{FF2B5EF4-FFF2-40B4-BE49-F238E27FC236}">
                <a16:creationId xmlns:a16="http://schemas.microsoft.com/office/drawing/2014/main" id="{9F9AB1A3-CC67-4BF6-B75C-47E6A65EF30B}"/>
              </a:ext>
            </a:extLst>
          </p:cNvPr>
          <p:cNvSpPr/>
          <p:nvPr/>
        </p:nvSpPr>
        <p:spPr>
          <a:xfrm rot="16200000">
            <a:off x="56565498" y="11713770"/>
            <a:ext cx="4564871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8B993A50-34C8-4309-C064-1BA1868FF8F2}"/>
              </a:ext>
            </a:extLst>
          </p:cNvPr>
          <p:cNvSpPr/>
          <p:nvPr/>
        </p:nvSpPr>
        <p:spPr>
          <a:xfrm rot="16200000">
            <a:off x="58685160" y="11698283"/>
            <a:ext cx="4564872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Mish</a:t>
            </a:r>
          </a:p>
        </p:txBody>
      </p:sp>
      <p:cxnSp>
        <p:nvCxnSpPr>
          <p:cNvPr id="534" name="直接箭头连接符 533">
            <a:extLst>
              <a:ext uri="{FF2B5EF4-FFF2-40B4-BE49-F238E27FC236}">
                <a16:creationId xmlns:a16="http://schemas.microsoft.com/office/drawing/2014/main" id="{BC9FC11E-5394-9C96-3391-C7A5A0A29AD2}"/>
              </a:ext>
            </a:extLst>
          </p:cNvPr>
          <p:cNvCxnSpPr>
            <a:cxnSpLocks/>
            <a:endCxn id="528" idx="0"/>
          </p:cNvCxnSpPr>
          <p:nvPr/>
        </p:nvCxnSpPr>
        <p:spPr>
          <a:xfrm flipV="1">
            <a:off x="55415614" y="12482815"/>
            <a:ext cx="1312660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直接箭头连接符 556">
            <a:extLst>
              <a:ext uri="{FF2B5EF4-FFF2-40B4-BE49-F238E27FC236}">
                <a16:creationId xmlns:a16="http://schemas.microsoft.com/office/drawing/2014/main" id="{7C151AA0-14DE-CB2E-8D35-F14FD9A2CDF1}"/>
              </a:ext>
            </a:extLst>
          </p:cNvPr>
          <p:cNvCxnSpPr>
            <a:cxnSpLocks/>
            <a:stCxn id="95" idx="6"/>
            <a:endCxn id="421" idx="0"/>
          </p:cNvCxnSpPr>
          <p:nvPr/>
        </p:nvCxnSpPr>
        <p:spPr>
          <a:xfrm>
            <a:off x="66954509" y="16866959"/>
            <a:ext cx="1348308" cy="945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4F7ADE2C-4A9D-E305-4E9E-42244DE5338E}"/>
              </a:ext>
            </a:extLst>
          </p:cNvPr>
          <p:cNvSpPr/>
          <p:nvPr/>
        </p:nvSpPr>
        <p:spPr>
          <a:xfrm>
            <a:off x="68847785" y="10778199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393A6A0E-2408-7729-F866-64799776F520}"/>
              </a:ext>
            </a:extLst>
          </p:cNvPr>
          <p:cNvSpPr/>
          <p:nvPr/>
        </p:nvSpPr>
        <p:spPr>
          <a:xfrm rot="16200000">
            <a:off x="67197718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Multihead Attention</a:t>
            </a: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69665964-CC6C-714E-8B05-836EA8BF9FF7}"/>
              </a:ext>
            </a:extLst>
          </p:cNvPr>
          <p:cNvCxnSpPr>
            <a:cxnSpLocks/>
            <a:stCxn id="146" idx="2"/>
            <a:endCxn id="150" idx="3"/>
          </p:cNvCxnSpPr>
          <p:nvPr/>
        </p:nvCxnSpPr>
        <p:spPr>
          <a:xfrm>
            <a:off x="70861329" y="12521690"/>
            <a:ext cx="0" cy="74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157A06FC-22E4-1E80-11BF-7D572B36BF72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72874873" y="11649945"/>
            <a:ext cx="1849394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矩形: 圆角 230">
            <a:extLst>
              <a:ext uri="{FF2B5EF4-FFF2-40B4-BE49-F238E27FC236}">
                <a16:creationId xmlns:a16="http://schemas.microsoft.com/office/drawing/2014/main" id="{44F955F8-777C-6F74-3734-874392FFF4CE}"/>
              </a:ext>
            </a:extLst>
          </p:cNvPr>
          <p:cNvSpPr/>
          <p:nvPr/>
        </p:nvSpPr>
        <p:spPr>
          <a:xfrm rot="16200000">
            <a:off x="69141314" y="16145882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LayerNorm</a:t>
            </a:r>
          </a:p>
        </p:txBody>
      </p:sp>
      <p:sp>
        <p:nvSpPr>
          <p:cNvPr id="236" name="矩形: 圆角 235">
            <a:extLst>
              <a:ext uri="{FF2B5EF4-FFF2-40B4-BE49-F238E27FC236}">
                <a16:creationId xmlns:a16="http://schemas.microsoft.com/office/drawing/2014/main" id="{77C27D25-C1A3-83F2-0920-2309CC62ED90}"/>
              </a:ext>
            </a:extLst>
          </p:cNvPr>
          <p:cNvSpPr/>
          <p:nvPr/>
        </p:nvSpPr>
        <p:spPr>
          <a:xfrm rot="16200000">
            <a:off x="71091383" y="16145881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678376D8-FD55-C5BF-14F1-CEBDCB05E3BC}"/>
              </a:ext>
            </a:extLst>
          </p:cNvPr>
          <p:cNvSpPr/>
          <p:nvPr/>
        </p:nvSpPr>
        <p:spPr>
          <a:xfrm rot="16200000">
            <a:off x="72967230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65156EAC-6B7E-35D8-6123-7282D45F7B26}"/>
              </a:ext>
            </a:extLst>
          </p:cNvPr>
          <p:cNvSpPr/>
          <p:nvPr/>
        </p:nvSpPr>
        <p:spPr>
          <a:xfrm rot="16200000">
            <a:off x="74784094" y="16194469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47" name="矩形: 圆角 246">
            <a:extLst>
              <a:ext uri="{FF2B5EF4-FFF2-40B4-BE49-F238E27FC236}">
                <a16:creationId xmlns:a16="http://schemas.microsoft.com/office/drawing/2014/main" id="{B52E6009-0F17-1EB2-99D8-D51CF9500BD6}"/>
              </a:ext>
            </a:extLst>
          </p:cNvPr>
          <p:cNvSpPr/>
          <p:nvPr/>
        </p:nvSpPr>
        <p:spPr>
          <a:xfrm rot="16200000">
            <a:off x="83684228" y="12966050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Conv1dBlock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19DDDBBE-94F9-2452-05B3-10F8733F6B75}"/>
              </a:ext>
            </a:extLst>
          </p:cNvPr>
          <p:cNvSpPr/>
          <p:nvPr/>
        </p:nvSpPr>
        <p:spPr>
          <a:xfrm rot="16200000">
            <a:off x="83167437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8EEEBA78-CC5B-C69A-DECE-16E10581A8D3}"/>
              </a:ext>
            </a:extLst>
          </p:cNvPr>
          <p:cNvSpPr/>
          <p:nvPr/>
        </p:nvSpPr>
        <p:spPr>
          <a:xfrm rot="16200000">
            <a:off x="85055312" y="16050010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250" name="矩形: 圆角 249">
            <a:extLst>
              <a:ext uri="{FF2B5EF4-FFF2-40B4-BE49-F238E27FC236}">
                <a16:creationId xmlns:a16="http://schemas.microsoft.com/office/drawing/2014/main" id="{9357A564-4870-0B4F-C2D8-F407AFEC8BB5}"/>
              </a:ext>
            </a:extLst>
          </p:cNvPr>
          <p:cNvSpPr/>
          <p:nvPr/>
        </p:nvSpPr>
        <p:spPr>
          <a:xfrm rot="16200000">
            <a:off x="87012714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/>
              <p:nvPr/>
            </p:nvSpPr>
            <p:spPr>
              <a:xfrm>
                <a:off x="55071922" y="19178983"/>
                <a:ext cx="819224" cy="1034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922" y="19178983"/>
                <a:ext cx="819224" cy="103411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文本框 265">
            <a:extLst>
              <a:ext uri="{FF2B5EF4-FFF2-40B4-BE49-F238E27FC236}">
                <a16:creationId xmlns:a16="http://schemas.microsoft.com/office/drawing/2014/main" id="{11DBAB24-1393-B0E9-34CD-F34410FBB9AD}"/>
              </a:ext>
            </a:extLst>
          </p:cNvPr>
          <p:cNvSpPr txBox="1"/>
          <p:nvPr/>
        </p:nvSpPr>
        <p:spPr>
          <a:xfrm>
            <a:off x="55643517" y="11514451"/>
            <a:ext cx="21320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000" dirty="0">
                <a:solidFill>
                  <a:schemeClr val="tx1"/>
                </a:solidFill>
              </a:rPr>
              <a:t>t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/>
              <p:nvPr/>
            </p:nvSpPr>
            <p:spPr>
              <a:xfrm>
                <a:off x="50697444" y="-9759560"/>
                <a:ext cx="851195" cy="1101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7444" y="-9759560"/>
                <a:ext cx="851195" cy="110113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8FDE4D3A-3321-050F-0E8E-D411DCB5B8CE}"/>
              </a:ext>
            </a:extLst>
          </p:cNvPr>
          <p:cNvCxnSpPr>
            <a:cxnSpLocks/>
          </p:cNvCxnSpPr>
          <p:nvPr/>
        </p:nvCxnSpPr>
        <p:spPr>
          <a:xfrm>
            <a:off x="22814347" y="21363206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3201BADB-766D-7D98-ACEA-24477B63C0D3}"/>
              </a:ext>
            </a:extLst>
          </p:cNvPr>
          <p:cNvCxnSpPr>
            <a:cxnSpLocks/>
          </p:cNvCxnSpPr>
          <p:nvPr/>
        </p:nvCxnSpPr>
        <p:spPr>
          <a:xfrm>
            <a:off x="24472467" y="20755889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F6940F15-776E-ACC0-2C4A-E88F44C12361}"/>
              </a:ext>
            </a:extLst>
          </p:cNvPr>
          <p:cNvCxnSpPr>
            <a:cxnSpLocks/>
          </p:cNvCxnSpPr>
          <p:nvPr/>
        </p:nvCxnSpPr>
        <p:spPr>
          <a:xfrm flipH="1" flipV="1">
            <a:off x="24431582" y="21246544"/>
            <a:ext cx="2960844" cy="2102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C3B84E8F-183A-9290-1611-3D6603B43F96}"/>
              </a:ext>
            </a:extLst>
          </p:cNvPr>
          <p:cNvCxnSpPr>
            <a:cxnSpLocks/>
          </p:cNvCxnSpPr>
          <p:nvPr/>
        </p:nvCxnSpPr>
        <p:spPr>
          <a:xfrm>
            <a:off x="27407952" y="20725072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CEEFB29C-5D47-3AB0-4E69-02327432BE6D}"/>
              </a:ext>
            </a:extLst>
          </p:cNvPr>
          <p:cNvCxnSpPr>
            <a:cxnSpLocks/>
          </p:cNvCxnSpPr>
          <p:nvPr/>
        </p:nvCxnSpPr>
        <p:spPr>
          <a:xfrm flipH="1">
            <a:off x="22793872" y="21925679"/>
            <a:ext cx="6474130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9713250E-F694-C990-0621-BBBFE58B0161}"/>
              </a:ext>
            </a:extLst>
          </p:cNvPr>
          <p:cNvCxnSpPr>
            <a:cxnSpLocks/>
          </p:cNvCxnSpPr>
          <p:nvPr/>
        </p:nvCxnSpPr>
        <p:spPr>
          <a:xfrm>
            <a:off x="29253858" y="21339149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文本框 296">
            <a:extLst>
              <a:ext uri="{FF2B5EF4-FFF2-40B4-BE49-F238E27FC236}">
                <a16:creationId xmlns:a16="http://schemas.microsoft.com/office/drawing/2014/main" id="{3D9DB23A-C93A-D3F3-2DBB-6607681F2981}"/>
              </a:ext>
            </a:extLst>
          </p:cNvPr>
          <p:cNvSpPr txBox="1"/>
          <p:nvPr/>
        </p:nvSpPr>
        <p:spPr>
          <a:xfrm>
            <a:off x="24624919" y="22053316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Skip Connection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/>
              <p:nvPr/>
            </p:nvSpPr>
            <p:spPr>
              <a:xfrm>
                <a:off x="40553909" y="14588391"/>
                <a:ext cx="2111549" cy="897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5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zh-CN" altLang="en-US" sz="5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909" y="14588391"/>
                <a:ext cx="2111549" cy="897618"/>
              </a:xfrm>
              <a:prstGeom prst="rect">
                <a:avLst/>
              </a:prstGeom>
              <a:blipFill>
                <a:blip r:embed="rId50"/>
                <a:stretch>
                  <a:fillRect b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41C47B4E-40AB-E0FB-BF7D-5C53E6DE5AD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9568470" y="-2976092"/>
            <a:ext cx="8839200" cy="3524250"/>
          </a:xfrm>
          <a:prstGeom prst="rect">
            <a:avLst/>
          </a:prstGeom>
        </p:spPr>
      </p:pic>
      <p:sp>
        <p:nvSpPr>
          <p:cNvPr id="37" name="弧形 36">
            <a:extLst>
              <a:ext uri="{FF2B5EF4-FFF2-40B4-BE49-F238E27FC236}">
                <a16:creationId xmlns:a16="http://schemas.microsoft.com/office/drawing/2014/main" id="{805B463D-CCED-5FF9-47D7-37A527537C9E}"/>
              </a:ext>
            </a:extLst>
          </p:cNvPr>
          <p:cNvSpPr/>
          <p:nvPr/>
        </p:nvSpPr>
        <p:spPr>
          <a:xfrm rot="4527028">
            <a:off x="12059606" y="9727846"/>
            <a:ext cx="297208" cy="282366"/>
          </a:xfrm>
          <a:prstGeom prst="arc">
            <a:avLst>
              <a:gd name="adj1" fmla="val 11677670"/>
              <a:gd name="adj2" fmla="val 89677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14:cNvPr>
              <p14:cNvContentPartPr/>
              <p14:nvPr/>
            </p14:nvContentPartPr>
            <p14:xfrm>
              <a:off x="12112543" y="9791508"/>
              <a:ext cx="100440" cy="14760"/>
            </p14:xfrm>
          </p:contentPart>
        </mc:Choice>
        <mc:Fallback xmlns="">
          <p:pic>
            <p:nvPicPr>
              <p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094543" y="9773508"/>
                <a:ext cx="13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14:cNvPr>
              <p14:cNvContentPartPr/>
              <p14:nvPr/>
            </p14:nvContentPartPr>
            <p14:xfrm>
              <a:off x="12126943" y="9768468"/>
              <a:ext cx="81360" cy="48600"/>
            </p14:xfrm>
          </p:contentPart>
        </mc:Choice>
        <mc:Fallback xmlns="">
          <p:pic>
            <p:nvPicPr>
              <p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108943" y="9750828"/>
                <a:ext cx="117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14:cNvPr>
              <p14:cNvContentPartPr/>
              <p14:nvPr/>
            </p14:nvContentPartPr>
            <p14:xfrm>
              <a:off x="12175183" y="9796188"/>
              <a:ext cx="26280" cy="23400"/>
            </p14:xfrm>
          </p:contentPart>
        </mc:Choice>
        <mc:Fallback xmlns=""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157543" y="9778548"/>
                <a:ext cx="61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14:cNvPr>
              <p14:cNvContentPartPr/>
              <p14:nvPr/>
            </p14:nvContentPartPr>
            <p14:xfrm>
              <a:off x="12155383" y="9934428"/>
              <a:ext cx="51120" cy="360"/>
            </p14:xfrm>
          </p:contentPart>
        </mc:Choice>
        <mc:Fallback xmlns="">
          <p:pic>
            <p:nvPicPr>
              <p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37383" y="9916428"/>
                <a:ext cx="8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14:cNvPr>
              <p14:cNvContentPartPr/>
              <p14:nvPr/>
            </p14:nvContentPartPr>
            <p14:xfrm>
              <a:off x="12140983" y="9916788"/>
              <a:ext cx="61920" cy="73440"/>
            </p14:xfrm>
          </p:contentPart>
        </mc:Choice>
        <mc:Fallback xmlns="">
          <p:pic>
            <p:nvPicPr>
              <p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22983" y="9898788"/>
                <a:ext cx="97560" cy="109080"/>
              </a:xfrm>
              <a:prstGeom prst="rect">
                <a:avLst/>
              </a:prstGeom>
            </p:spPr>
          </p:pic>
        </mc:Fallback>
      </mc:AlternateContent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770C4A66-853C-BA93-3C8B-609FBE526894}"/>
              </a:ext>
            </a:extLst>
          </p:cNvPr>
          <p:cNvCxnSpPr>
            <a:cxnSpLocks/>
          </p:cNvCxnSpPr>
          <p:nvPr/>
        </p:nvCxnSpPr>
        <p:spPr>
          <a:xfrm flipH="1">
            <a:off x="12179497" y="9995464"/>
            <a:ext cx="1954" cy="2983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6BB030A8-5816-DD35-091C-1EAEDD3CD89A}"/>
              </a:ext>
            </a:extLst>
          </p:cNvPr>
          <p:cNvCxnSpPr>
            <a:cxnSpLocks/>
          </p:cNvCxnSpPr>
          <p:nvPr/>
        </p:nvCxnSpPr>
        <p:spPr>
          <a:xfrm flipH="1">
            <a:off x="12037398" y="9871089"/>
            <a:ext cx="2643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/>
              <p:nvPr/>
            </p:nvSpPr>
            <p:spPr>
              <a:xfrm>
                <a:off x="62867009" y="-9630709"/>
                <a:ext cx="1018099" cy="1101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7009" y="-9630709"/>
                <a:ext cx="1018099" cy="1101135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/>
              <p:nvPr/>
            </p:nvSpPr>
            <p:spPr>
              <a:xfrm>
                <a:off x="74841283" y="11083156"/>
                <a:ext cx="1018099" cy="11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283" y="11083156"/>
                <a:ext cx="1018099" cy="1101135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5" name="流程图: 接点 504">
            <a:extLst>
              <a:ext uri="{FF2B5EF4-FFF2-40B4-BE49-F238E27FC236}">
                <a16:creationId xmlns:a16="http://schemas.microsoft.com/office/drawing/2014/main" id="{0622E650-A211-0306-962A-0D9A6928D3E5}"/>
              </a:ext>
            </a:extLst>
          </p:cNvPr>
          <p:cNvSpPr/>
          <p:nvPr/>
        </p:nvSpPr>
        <p:spPr>
          <a:xfrm>
            <a:off x="80998932" y="16128803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6" name="直接连接符 505">
            <a:extLst>
              <a:ext uri="{FF2B5EF4-FFF2-40B4-BE49-F238E27FC236}">
                <a16:creationId xmlns:a16="http://schemas.microsoft.com/office/drawing/2014/main" id="{8363EA09-C41D-F3D9-8D00-55A9D3974EAF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81668824" y="16125014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接连接符 507">
            <a:extLst>
              <a:ext uri="{FF2B5EF4-FFF2-40B4-BE49-F238E27FC236}">
                <a16:creationId xmlns:a16="http://schemas.microsoft.com/office/drawing/2014/main" id="{85D7B81D-1856-97D5-C9C2-406B8C94FCB5}"/>
              </a:ext>
            </a:extLst>
          </p:cNvPr>
          <p:cNvCxnSpPr>
            <a:cxnSpLocks/>
            <a:stCxn id="505" idx="2"/>
            <a:endCxn id="505" idx="6"/>
          </p:cNvCxnSpPr>
          <p:nvPr/>
        </p:nvCxnSpPr>
        <p:spPr>
          <a:xfrm>
            <a:off x="80998932" y="16872788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B578EA7-BAE2-6C06-AB51-A83ACAFD8725}"/>
              </a:ext>
            </a:extLst>
          </p:cNvPr>
          <p:cNvCxnSpPr>
            <a:cxnSpLocks/>
            <a:stCxn id="421" idx="2"/>
            <a:endCxn id="505" idx="2"/>
          </p:cNvCxnSpPr>
          <p:nvPr/>
        </p:nvCxnSpPr>
        <p:spPr>
          <a:xfrm flipV="1">
            <a:off x="79861991" y="16872788"/>
            <a:ext cx="1136941" cy="362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D425218-66B7-2D0A-01B9-7FF862B98151}"/>
              </a:ext>
            </a:extLst>
          </p:cNvPr>
          <p:cNvSpPr txBox="1"/>
          <p:nvPr/>
        </p:nvSpPr>
        <p:spPr>
          <a:xfrm>
            <a:off x="71073289" y="24138728"/>
            <a:ext cx="582531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</a:rPr>
              <a:t>residual connection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sp>
        <p:nvSpPr>
          <p:cNvPr id="535" name="流程图: 接点 534">
            <a:extLst>
              <a:ext uri="{FF2B5EF4-FFF2-40B4-BE49-F238E27FC236}">
                <a16:creationId xmlns:a16="http://schemas.microsoft.com/office/drawing/2014/main" id="{75D52FDC-75D8-1915-03E1-C0A3F8A35D71}"/>
              </a:ext>
            </a:extLst>
          </p:cNvPr>
          <p:cNvSpPr/>
          <p:nvPr/>
        </p:nvSpPr>
        <p:spPr>
          <a:xfrm>
            <a:off x="91790895" y="1602566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6" name="直接连接符 535">
            <a:extLst>
              <a:ext uri="{FF2B5EF4-FFF2-40B4-BE49-F238E27FC236}">
                <a16:creationId xmlns:a16="http://schemas.microsoft.com/office/drawing/2014/main" id="{2A9A2BA8-CF13-C74F-C421-DCD7B68F8F68}"/>
              </a:ext>
            </a:extLst>
          </p:cNvPr>
          <p:cNvCxnSpPr>
            <a:cxnSpLocks/>
            <a:endCxn id="535" idx="4"/>
          </p:cNvCxnSpPr>
          <p:nvPr/>
        </p:nvCxnSpPr>
        <p:spPr>
          <a:xfrm>
            <a:off x="92460787" y="1602187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8" name="直接连接符 537">
            <a:extLst>
              <a:ext uri="{FF2B5EF4-FFF2-40B4-BE49-F238E27FC236}">
                <a16:creationId xmlns:a16="http://schemas.microsoft.com/office/drawing/2014/main" id="{9671B8F0-5ECE-261E-02BA-BE1742B402B9}"/>
              </a:ext>
            </a:extLst>
          </p:cNvPr>
          <p:cNvCxnSpPr>
            <a:cxnSpLocks/>
            <a:stCxn id="535" idx="2"/>
            <a:endCxn id="535" idx="6"/>
          </p:cNvCxnSpPr>
          <p:nvPr/>
        </p:nvCxnSpPr>
        <p:spPr>
          <a:xfrm>
            <a:off x="91790895" y="1676964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1E4585AB-A2FB-68A0-04C3-8918416804E0}"/>
              </a:ext>
            </a:extLst>
          </p:cNvPr>
          <p:cNvCxnSpPr>
            <a:cxnSpLocks/>
            <a:endCxn id="535" idx="2"/>
          </p:cNvCxnSpPr>
          <p:nvPr/>
        </p:nvCxnSpPr>
        <p:spPr>
          <a:xfrm>
            <a:off x="91144109" y="16766626"/>
            <a:ext cx="646786" cy="302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直接箭头连接符 543">
            <a:extLst>
              <a:ext uri="{FF2B5EF4-FFF2-40B4-BE49-F238E27FC236}">
                <a16:creationId xmlns:a16="http://schemas.microsoft.com/office/drawing/2014/main" id="{89314FB5-EC3A-A843-7DE9-25144C5989BF}"/>
              </a:ext>
            </a:extLst>
          </p:cNvPr>
          <p:cNvCxnSpPr>
            <a:cxnSpLocks/>
            <a:stCxn id="535" idx="6"/>
          </p:cNvCxnSpPr>
          <p:nvPr/>
        </p:nvCxnSpPr>
        <p:spPr>
          <a:xfrm flipV="1">
            <a:off x="93130679" y="16767754"/>
            <a:ext cx="779536" cy="1895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8" name="右中括号 557">
            <a:extLst>
              <a:ext uri="{FF2B5EF4-FFF2-40B4-BE49-F238E27FC236}">
                <a16:creationId xmlns:a16="http://schemas.microsoft.com/office/drawing/2014/main" id="{B3A493B9-9564-5936-5459-6B105952BD65}"/>
              </a:ext>
            </a:extLst>
          </p:cNvPr>
          <p:cNvSpPr/>
          <p:nvPr/>
        </p:nvSpPr>
        <p:spPr>
          <a:xfrm>
            <a:off x="40176082" y="15227431"/>
            <a:ext cx="254033" cy="109421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2" name="直接连接符 561">
            <a:extLst>
              <a:ext uri="{FF2B5EF4-FFF2-40B4-BE49-F238E27FC236}">
                <a16:creationId xmlns:a16="http://schemas.microsoft.com/office/drawing/2014/main" id="{EFC92E28-9A8E-FD4C-4E49-02B0D2F069FE}"/>
              </a:ext>
            </a:extLst>
          </p:cNvPr>
          <p:cNvCxnSpPr>
            <a:cxnSpLocks/>
          </p:cNvCxnSpPr>
          <p:nvPr/>
        </p:nvCxnSpPr>
        <p:spPr>
          <a:xfrm>
            <a:off x="30754556" y="21230854"/>
            <a:ext cx="9421526" cy="79537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接连接符 567">
            <a:extLst>
              <a:ext uri="{FF2B5EF4-FFF2-40B4-BE49-F238E27FC236}">
                <a16:creationId xmlns:a16="http://schemas.microsoft.com/office/drawing/2014/main" id="{F2C0DDAE-F461-3462-6DF9-72A8517334EB}"/>
              </a:ext>
            </a:extLst>
          </p:cNvPr>
          <p:cNvCxnSpPr>
            <a:cxnSpLocks/>
          </p:cNvCxnSpPr>
          <p:nvPr/>
        </p:nvCxnSpPr>
        <p:spPr>
          <a:xfrm>
            <a:off x="29334216" y="21420543"/>
            <a:ext cx="10841866" cy="49825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50F27B9-620E-9BF2-3193-657F8B9518E3}"/>
              </a:ext>
            </a:extLst>
          </p:cNvPr>
          <p:cNvGrpSpPr/>
          <p:nvPr/>
        </p:nvGrpSpPr>
        <p:grpSpPr>
          <a:xfrm>
            <a:off x="40162048" y="21848635"/>
            <a:ext cx="7153389" cy="4863827"/>
            <a:chOff x="40451920" y="21673762"/>
            <a:chExt cx="5698974" cy="3012198"/>
          </a:xfrm>
        </p:grpSpPr>
        <p:sp>
          <p:nvSpPr>
            <p:cNvPr id="559" name="矩形: 圆角 558">
              <a:extLst>
                <a:ext uri="{FF2B5EF4-FFF2-40B4-BE49-F238E27FC236}">
                  <a16:creationId xmlns:a16="http://schemas.microsoft.com/office/drawing/2014/main" id="{B845F1E8-2536-A5BE-A520-9D58D3449464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FFE6CE"/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: 圆角 571">
              <a:extLst>
                <a:ext uri="{FF2B5EF4-FFF2-40B4-BE49-F238E27FC236}">
                  <a16:creationId xmlns:a16="http://schemas.microsoft.com/office/drawing/2014/main" id="{73CD9BE9-0815-91D3-E1D3-2397EDBB131D}"/>
                </a:ext>
              </a:extLst>
            </p:cNvPr>
            <p:cNvSpPr/>
            <p:nvPr/>
          </p:nvSpPr>
          <p:spPr>
            <a:xfrm>
              <a:off x="41005279" y="21940882"/>
              <a:ext cx="1252688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Block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3AAB11E-0440-EE28-9751-A0C2990C289A}"/>
                </a:ext>
              </a:extLst>
            </p:cNvPr>
            <p:cNvSpPr/>
            <p:nvPr/>
          </p:nvSpPr>
          <p:spPr>
            <a:xfrm>
              <a:off x="42647348" y="21940882"/>
              <a:ext cx="1365775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Block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DE671E69-C099-5F0F-3E9E-2A56532AB8F9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Upsample1d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D5D8271-0EF9-14AF-67AE-B6C5E47BDBBA}"/>
              </a:ext>
            </a:extLst>
          </p:cNvPr>
          <p:cNvGrpSpPr/>
          <p:nvPr/>
        </p:nvGrpSpPr>
        <p:grpSpPr>
          <a:xfrm>
            <a:off x="3289652" y="21848635"/>
            <a:ext cx="7153389" cy="4863827"/>
            <a:chOff x="40451920" y="21673762"/>
            <a:chExt cx="5698974" cy="3012198"/>
          </a:xfrm>
        </p:grpSpPr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584F22E-3B5A-B221-7E64-8F60B68CC776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B7D6F5"/>
            </a:solidFill>
            <a:ln w="57150">
              <a:solidFill>
                <a:schemeClr val="accent1">
                  <a:lumMod val="75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id="{6248DBFB-6E89-9460-6B18-D454747C4FE7}"/>
                </a:ext>
              </a:extLst>
            </p:cNvPr>
            <p:cNvSpPr/>
            <p:nvPr/>
          </p:nvSpPr>
          <p:spPr>
            <a:xfrm>
              <a:off x="41005279" y="21940882"/>
              <a:ext cx="1252688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Block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FD6E5CF3-98C2-4101-1F3D-8D62BC45694C}"/>
                </a:ext>
              </a:extLst>
            </p:cNvPr>
            <p:cNvSpPr/>
            <p:nvPr/>
          </p:nvSpPr>
          <p:spPr>
            <a:xfrm>
              <a:off x="42647348" y="21940882"/>
              <a:ext cx="1365775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Block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2F191B08-807A-F59B-612F-E40DE286725A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Downsample1d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353726B4-0E04-5591-745B-208B4A6B1B19}"/>
              </a:ext>
            </a:extLst>
          </p:cNvPr>
          <p:cNvCxnSpPr>
            <a:cxnSpLocks/>
          </p:cNvCxnSpPr>
          <p:nvPr/>
        </p:nvCxnSpPr>
        <p:spPr>
          <a:xfrm flipV="1">
            <a:off x="10215477" y="21970518"/>
            <a:ext cx="9404393" cy="397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D2815662-2E65-A34D-D273-DD97BD7E9BC0}"/>
              </a:ext>
            </a:extLst>
          </p:cNvPr>
          <p:cNvCxnSpPr>
            <a:cxnSpLocks/>
          </p:cNvCxnSpPr>
          <p:nvPr/>
        </p:nvCxnSpPr>
        <p:spPr>
          <a:xfrm flipV="1">
            <a:off x="10424105" y="22045484"/>
            <a:ext cx="10546736" cy="449437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EF5F6587-F5F9-AEFA-3113-9A280C8E894A}"/>
              </a:ext>
            </a:extLst>
          </p:cNvPr>
          <p:cNvCxnSpPr>
            <a:cxnSpLocks/>
          </p:cNvCxnSpPr>
          <p:nvPr/>
        </p:nvCxnSpPr>
        <p:spPr>
          <a:xfrm flipH="1">
            <a:off x="12175036" y="9768468"/>
            <a:ext cx="2088" cy="216988"/>
          </a:xfrm>
          <a:prstGeom prst="line">
            <a:avLst/>
          </a:prstGeom>
          <a:ln w="57150">
            <a:solidFill>
              <a:srgbClr val="FFE6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B6B372CA-9CB3-73A4-E604-B9C61EECC783}"/>
              </a:ext>
            </a:extLst>
          </p:cNvPr>
          <p:cNvCxnSpPr>
            <a:cxnSpLocks/>
          </p:cNvCxnSpPr>
          <p:nvPr/>
        </p:nvCxnSpPr>
        <p:spPr>
          <a:xfrm flipH="1">
            <a:off x="11868626" y="9871801"/>
            <a:ext cx="45349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/>
              <p:nvPr/>
            </p:nvSpPr>
            <p:spPr>
              <a:xfrm>
                <a:off x="38508470" y="17675606"/>
                <a:ext cx="896399" cy="1040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6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en-US" altLang="zh-CN" sz="60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470" y="17675606"/>
                <a:ext cx="896399" cy="1040606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432BCDB-89AD-ABF1-3C7B-321EB97670A6}"/>
              </a:ext>
            </a:extLst>
          </p:cNvPr>
          <p:cNvSpPr txBox="1"/>
          <p:nvPr/>
        </p:nvSpPr>
        <p:spPr>
          <a:xfrm>
            <a:off x="21559888" y="25052838"/>
            <a:ext cx="573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Condition Projection</a:t>
            </a:r>
            <a:endParaRPr lang="zh-CN" altLang="en-US" sz="4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BA6798-5EF6-E59E-3A44-20D3861BCB59}"/>
              </a:ext>
            </a:extLst>
          </p:cNvPr>
          <p:cNvSpPr txBox="1"/>
          <p:nvPr/>
        </p:nvSpPr>
        <p:spPr>
          <a:xfrm>
            <a:off x="7883884" y="5780817"/>
            <a:ext cx="4189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extract</a:t>
            </a:r>
            <a:endParaRPr lang="zh-CN" altLang="en-US" sz="3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B1783E-2397-0F88-7579-614B2A7BCFB0}"/>
              </a:ext>
            </a:extLst>
          </p:cNvPr>
          <p:cNvSpPr txBox="1"/>
          <p:nvPr/>
        </p:nvSpPr>
        <p:spPr>
          <a:xfrm>
            <a:off x="7804967" y="9247784"/>
            <a:ext cx="4189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extract</a:t>
            </a:r>
            <a:endParaRPr lang="zh-CN" altLang="en-US" sz="32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7649854-126B-D14D-E0D9-04586DD93A20}"/>
              </a:ext>
            </a:extLst>
          </p:cNvPr>
          <p:cNvSpPr/>
          <p:nvPr/>
        </p:nvSpPr>
        <p:spPr>
          <a:xfrm>
            <a:off x="34724208" y="-13270339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ReLU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967FEA9-7A48-C145-5E25-0A3B0B982DD0}"/>
              </a:ext>
            </a:extLst>
          </p:cNvPr>
          <p:cNvSpPr/>
          <p:nvPr/>
        </p:nvSpPr>
        <p:spPr>
          <a:xfrm>
            <a:off x="39215880" y="-13342278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ReLU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440014D2-4A88-CA84-0E40-624B7F0817BB}"/>
              </a:ext>
            </a:extLst>
          </p:cNvPr>
          <p:cNvCxnSpPr>
            <a:stCxn id="97" idx="2"/>
          </p:cNvCxnSpPr>
          <p:nvPr/>
        </p:nvCxnSpPr>
        <p:spPr>
          <a:xfrm flipV="1">
            <a:off x="45593884" y="-10458634"/>
            <a:ext cx="707361" cy="2336991"/>
          </a:xfrm>
          <a:prstGeom prst="bentConnector4">
            <a:avLst>
              <a:gd name="adj1" fmla="val 99645"/>
              <a:gd name="adj2" fmla="val 57376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301AC970-4C12-B254-191F-0EB1122E06DC}"/>
              </a:ext>
            </a:extLst>
          </p:cNvPr>
          <p:cNvCxnSpPr>
            <a:cxnSpLocks/>
            <a:stCxn id="97" idx="2"/>
            <a:endCxn id="548" idx="0"/>
          </p:cNvCxnSpPr>
          <p:nvPr/>
        </p:nvCxnSpPr>
        <p:spPr>
          <a:xfrm>
            <a:off x="45593884" y="-8121643"/>
            <a:ext cx="707362" cy="2271524"/>
          </a:xfrm>
          <a:prstGeom prst="bentConnector4">
            <a:avLst>
              <a:gd name="adj1" fmla="val 102338"/>
              <a:gd name="adj2" fmla="val 57589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/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/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6600" dirty="0"/>
                  <a:t>1-</a:t>
                </a:r>
                <a14:m>
                  <m:oMath xmlns:m="http://schemas.openxmlformats.org/officeDocument/2006/math">
                    <m:r>
                      <a:rPr lang="zh-CN" altLang="en-US" sz="6600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blipFill>
                <a:blip r:embed="rId66"/>
                <a:stretch>
                  <a:fillRect l="-20097" t="-25749" b="-49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连接符: 肘形 222">
            <a:extLst>
              <a:ext uri="{FF2B5EF4-FFF2-40B4-BE49-F238E27FC236}">
                <a16:creationId xmlns:a16="http://schemas.microsoft.com/office/drawing/2014/main" id="{CCF4F82F-AE1A-A9ED-3C4B-BAF4453062CA}"/>
              </a:ext>
            </a:extLst>
          </p:cNvPr>
          <p:cNvCxnSpPr>
            <a:stCxn id="537" idx="6"/>
            <a:endCxn id="524" idx="0"/>
          </p:cNvCxnSpPr>
          <p:nvPr/>
        </p:nvCxnSpPr>
        <p:spPr>
          <a:xfrm>
            <a:off x="47152375" y="-11321283"/>
            <a:ext cx="1712529" cy="214787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连接符: 肘形 224">
            <a:extLst>
              <a:ext uri="{FF2B5EF4-FFF2-40B4-BE49-F238E27FC236}">
                <a16:creationId xmlns:a16="http://schemas.microsoft.com/office/drawing/2014/main" id="{851DA89F-0333-9E1F-0840-1EEC231CBBC3}"/>
              </a:ext>
            </a:extLst>
          </p:cNvPr>
          <p:cNvCxnSpPr>
            <a:cxnSpLocks/>
            <a:stCxn id="548" idx="6"/>
            <a:endCxn id="524" idx="4"/>
          </p:cNvCxnSpPr>
          <p:nvPr/>
        </p:nvCxnSpPr>
        <p:spPr>
          <a:xfrm flipV="1">
            <a:off x="47249693" y="-7497566"/>
            <a:ext cx="1615211" cy="248537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DEB5413-C930-E876-6AC9-9496150F8430}"/>
              </a:ext>
            </a:extLst>
          </p:cNvPr>
          <p:cNvGrpSpPr/>
          <p:nvPr/>
        </p:nvGrpSpPr>
        <p:grpSpPr>
          <a:xfrm>
            <a:off x="51929122" y="-8772300"/>
            <a:ext cx="826703" cy="843195"/>
            <a:chOff x="33288857" y="32673827"/>
            <a:chExt cx="1387642" cy="1328558"/>
          </a:xfrm>
        </p:grpSpPr>
        <p:sp>
          <p:nvSpPr>
            <p:cNvPr id="240" name="流程图: 接点 239">
              <a:extLst>
                <a:ext uri="{FF2B5EF4-FFF2-40B4-BE49-F238E27FC236}">
                  <a16:creationId xmlns:a16="http://schemas.microsoft.com/office/drawing/2014/main" id="{F0E009FD-EBEB-35F5-AFF8-8354BBCCBCDB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8617925C-492C-5158-F06F-5F445F4A320E}"/>
                </a:ext>
              </a:extLst>
            </p:cNvPr>
            <p:cNvCxnSpPr>
              <a:cxnSpLocks/>
              <a:stCxn id="240" idx="2"/>
              <a:endCxn id="240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CBA364AF-3EA4-36AB-A6F1-633D9EDB3715}"/>
                </a:ext>
              </a:extLst>
            </p:cNvPr>
            <p:cNvCxnSpPr>
              <a:cxnSpLocks/>
              <a:stCxn id="240" idx="0"/>
              <a:endCxn id="240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5" name="流程图: 接点 244">
            <a:extLst>
              <a:ext uri="{FF2B5EF4-FFF2-40B4-BE49-F238E27FC236}">
                <a16:creationId xmlns:a16="http://schemas.microsoft.com/office/drawing/2014/main" id="{540FAFF4-2E99-DA32-6AE4-5E5A112B4F4C}"/>
              </a:ext>
            </a:extLst>
          </p:cNvPr>
          <p:cNvSpPr/>
          <p:nvPr/>
        </p:nvSpPr>
        <p:spPr>
          <a:xfrm>
            <a:off x="51759926" y="-10616084"/>
            <a:ext cx="1172833" cy="1101135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连接符: 曲线 261">
            <a:extLst>
              <a:ext uri="{FF2B5EF4-FFF2-40B4-BE49-F238E27FC236}">
                <a16:creationId xmlns:a16="http://schemas.microsoft.com/office/drawing/2014/main" id="{2AA844D4-5021-D01D-2273-9E86FB11F9CE}"/>
              </a:ext>
            </a:extLst>
          </p:cNvPr>
          <p:cNvCxnSpPr>
            <a:cxnSpLocks/>
          </p:cNvCxnSpPr>
          <p:nvPr/>
        </p:nvCxnSpPr>
        <p:spPr>
          <a:xfrm>
            <a:off x="51891882" y="-10427388"/>
            <a:ext cx="979335" cy="595838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1056D0A-9066-9933-F9B3-76635B8F8452}"/>
              </a:ext>
            </a:extLst>
          </p:cNvPr>
          <p:cNvSpPr txBox="1"/>
          <p:nvPr/>
        </p:nvSpPr>
        <p:spPr>
          <a:xfrm>
            <a:off x="51201298" y="-11602076"/>
            <a:ext cx="2461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Positional Encoding</a:t>
            </a:r>
            <a:endParaRPr lang="zh-CN" altLang="en-US" sz="2800" dirty="0"/>
          </a:p>
        </p:txBody>
      </p: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85F6591A-F91D-F35E-4A92-15FE351B4E25}"/>
              </a:ext>
            </a:extLst>
          </p:cNvPr>
          <p:cNvCxnSpPr>
            <a:stCxn id="245" idx="4"/>
            <a:endCxn id="240" idx="0"/>
          </p:cNvCxnSpPr>
          <p:nvPr/>
        </p:nvCxnSpPr>
        <p:spPr>
          <a:xfrm flipH="1">
            <a:off x="52342474" y="-9514949"/>
            <a:ext cx="3869" cy="742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2" name="矩形: 圆角 311">
            <a:extLst>
              <a:ext uri="{FF2B5EF4-FFF2-40B4-BE49-F238E27FC236}">
                <a16:creationId xmlns:a16="http://schemas.microsoft.com/office/drawing/2014/main" id="{61D9DB73-EE0C-036F-BE32-2AB088275D09}"/>
              </a:ext>
            </a:extLst>
          </p:cNvPr>
          <p:cNvSpPr/>
          <p:nvPr/>
        </p:nvSpPr>
        <p:spPr>
          <a:xfrm>
            <a:off x="54214977" y="-10704277"/>
            <a:ext cx="1939869" cy="46823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Multi-Head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Attention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17" name="矩形: 圆角 316">
            <a:extLst>
              <a:ext uri="{FF2B5EF4-FFF2-40B4-BE49-F238E27FC236}">
                <a16:creationId xmlns:a16="http://schemas.microsoft.com/office/drawing/2014/main" id="{0C4DE1E6-5846-82A2-D214-0BEA28FE1915}"/>
              </a:ext>
            </a:extLst>
          </p:cNvPr>
          <p:cNvSpPr/>
          <p:nvPr/>
        </p:nvSpPr>
        <p:spPr>
          <a:xfrm>
            <a:off x="59142663" y="-10383408"/>
            <a:ext cx="1368873" cy="3872091"/>
          </a:xfrm>
          <a:prstGeom prst="roundRect">
            <a:avLst/>
          </a:prstGeom>
          <a:solidFill>
            <a:srgbClr val="B7E4F4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Forward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E7A23F6F-DB54-6916-51E7-035478C66178}"/>
              </a:ext>
            </a:extLst>
          </p:cNvPr>
          <p:cNvCxnSpPr>
            <a:cxnSpLocks/>
            <a:stCxn id="240" idx="6"/>
            <a:endCxn id="312" idx="1"/>
          </p:cNvCxnSpPr>
          <p:nvPr/>
        </p:nvCxnSpPr>
        <p:spPr>
          <a:xfrm flipV="1">
            <a:off x="52755825" y="-8363093"/>
            <a:ext cx="1459152" cy="1239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FD5043E8-116F-87BC-DCB5-DCF6B78DE82B}"/>
              </a:ext>
            </a:extLst>
          </p:cNvPr>
          <p:cNvSpPr/>
          <p:nvPr/>
        </p:nvSpPr>
        <p:spPr>
          <a:xfrm>
            <a:off x="51399781" y="-13864932"/>
            <a:ext cx="1158406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3" name="连接符: 肘形 332">
            <a:extLst>
              <a:ext uri="{FF2B5EF4-FFF2-40B4-BE49-F238E27FC236}">
                <a16:creationId xmlns:a16="http://schemas.microsoft.com/office/drawing/2014/main" id="{2B062755-830D-D225-89E5-7F1872F82477}"/>
              </a:ext>
            </a:extLst>
          </p:cNvPr>
          <p:cNvCxnSpPr>
            <a:cxnSpLocks/>
            <a:endCxn id="316" idx="0"/>
          </p:cNvCxnSpPr>
          <p:nvPr/>
        </p:nvCxnSpPr>
        <p:spPr>
          <a:xfrm flipV="1">
            <a:off x="53210088" y="-9896363"/>
            <a:ext cx="3916635" cy="1539465"/>
          </a:xfrm>
          <a:prstGeom prst="bentConnector4">
            <a:avLst>
              <a:gd name="adj1" fmla="val 2918"/>
              <a:gd name="adj2" fmla="val 172361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06C776BC-7261-8338-6AEC-7CD2A9C4BDD0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 flipV="1">
            <a:off x="57679689" y="-8447362"/>
            <a:ext cx="1462974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连接符: 肘形 346">
            <a:extLst>
              <a:ext uri="{FF2B5EF4-FFF2-40B4-BE49-F238E27FC236}">
                <a16:creationId xmlns:a16="http://schemas.microsoft.com/office/drawing/2014/main" id="{921D9A8C-67C2-DFD8-D5DE-81377098E35E}"/>
              </a:ext>
            </a:extLst>
          </p:cNvPr>
          <p:cNvCxnSpPr>
            <a:cxnSpLocks/>
            <a:endCxn id="319" idx="0"/>
          </p:cNvCxnSpPr>
          <p:nvPr/>
        </p:nvCxnSpPr>
        <p:spPr>
          <a:xfrm flipV="1">
            <a:off x="58773280" y="-9728985"/>
            <a:ext cx="2481252" cy="1284520"/>
          </a:xfrm>
          <a:prstGeom prst="bentConnector4">
            <a:avLst>
              <a:gd name="adj1" fmla="val 133"/>
              <a:gd name="adj2" fmla="val 204802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连接符: 肘形 354">
            <a:extLst>
              <a:ext uri="{FF2B5EF4-FFF2-40B4-BE49-F238E27FC236}">
                <a16:creationId xmlns:a16="http://schemas.microsoft.com/office/drawing/2014/main" id="{083B4466-F84A-2300-A455-D7BFE9FA01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477613" y="-9097498"/>
            <a:ext cx="812836" cy="661006"/>
          </a:xfrm>
          <a:prstGeom prst="bentConnector3">
            <a:avLst>
              <a:gd name="adj1" fmla="val 10156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连接符: 肘形 361">
            <a:extLst>
              <a:ext uri="{FF2B5EF4-FFF2-40B4-BE49-F238E27FC236}">
                <a16:creationId xmlns:a16="http://schemas.microsoft.com/office/drawing/2014/main" id="{27A82DCA-156A-EC5B-3596-8DE1C5EAD2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134" y="-8293984"/>
            <a:ext cx="855793" cy="641316"/>
          </a:xfrm>
          <a:prstGeom prst="bentConnector3">
            <a:avLst>
              <a:gd name="adj1" fmla="val 98972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直接箭头连接符 366">
            <a:extLst>
              <a:ext uri="{FF2B5EF4-FFF2-40B4-BE49-F238E27FC236}">
                <a16:creationId xmlns:a16="http://schemas.microsoft.com/office/drawing/2014/main" id="{8D6EB189-0E0E-83CF-7B9E-7F126D805F1E}"/>
              </a:ext>
            </a:extLst>
          </p:cNvPr>
          <p:cNvCxnSpPr>
            <a:cxnSpLocks/>
          </p:cNvCxnSpPr>
          <p:nvPr/>
        </p:nvCxnSpPr>
        <p:spPr>
          <a:xfrm>
            <a:off x="56181542" y="-8416337"/>
            <a:ext cx="875971" cy="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6" name="矩形: 圆角 315">
            <a:extLst>
              <a:ext uri="{FF2B5EF4-FFF2-40B4-BE49-F238E27FC236}">
                <a16:creationId xmlns:a16="http://schemas.microsoft.com/office/drawing/2014/main" id="{1F9569F3-44A9-AAF8-255C-0DA4ABF630F5}"/>
              </a:ext>
            </a:extLst>
          </p:cNvPr>
          <p:cNvSpPr/>
          <p:nvPr/>
        </p:nvSpPr>
        <p:spPr>
          <a:xfrm>
            <a:off x="56573757" y="-9896363"/>
            <a:ext cx="1105932" cy="2898003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Add&amp;Norm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cxnSp>
        <p:nvCxnSpPr>
          <p:cNvPr id="368" name="直接箭头连接符 367">
            <a:extLst>
              <a:ext uri="{FF2B5EF4-FFF2-40B4-BE49-F238E27FC236}">
                <a16:creationId xmlns:a16="http://schemas.microsoft.com/office/drawing/2014/main" id="{5AECD008-1A7B-8990-BDA1-823695336737}"/>
              </a:ext>
            </a:extLst>
          </p:cNvPr>
          <p:cNvCxnSpPr>
            <a:cxnSpLocks/>
          </p:cNvCxnSpPr>
          <p:nvPr/>
        </p:nvCxnSpPr>
        <p:spPr>
          <a:xfrm>
            <a:off x="60522813" y="-8476391"/>
            <a:ext cx="336229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661A1EAC-39EB-8213-CF27-6580C7092B60}"/>
              </a:ext>
            </a:extLst>
          </p:cNvPr>
          <p:cNvSpPr/>
          <p:nvPr/>
        </p:nvSpPr>
        <p:spPr>
          <a:xfrm>
            <a:off x="60928003" y="-9728985"/>
            <a:ext cx="653058" cy="2786989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Add&amp;Norm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9ABBEC6C-3E9D-AEA4-3663-E3FE51F78098}"/>
              </a:ext>
            </a:extLst>
          </p:cNvPr>
          <p:cNvSpPr txBox="1"/>
          <p:nvPr/>
        </p:nvSpPr>
        <p:spPr>
          <a:xfrm>
            <a:off x="52623407" y="-14839777"/>
            <a:ext cx="9327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Transformer Encoder Blocks </a:t>
            </a:r>
            <a:r>
              <a:rPr lang="zh-CN" altLang="en-US" sz="4400" dirty="0"/>
              <a:t>（</a:t>
            </a:r>
            <a:r>
              <a:rPr lang="en-US" altLang="zh-CN" sz="4400" dirty="0"/>
              <a:t>TF</a:t>
            </a:r>
            <a:r>
              <a:rPr lang="zh-CN" altLang="en-US" sz="4400" dirty="0"/>
              <a:t>）</a:t>
            </a: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257DE7D2-7AD1-AD26-03DE-B1383126C6F6}"/>
              </a:ext>
            </a:extLst>
          </p:cNvPr>
          <p:cNvSpPr/>
          <p:nvPr/>
        </p:nvSpPr>
        <p:spPr>
          <a:xfrm rot="16200000">
            <a:off x="40187534" y="-845894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Initialization</a:t>
            </a:r>
          </a:p>
        </p:txBody>
      </p:sp>
      <p:cxnSp>
        <p:nvCxnSpPr>
          <p:cNvPr id="424" name="直接箭头连接符 423">
            <a:extLst>
              <a:ext uri="{FF2B5EF4-FFF2-40B4-BE49-F238E27FC236}">
                <a16:creationId xmlns:a16="http://schemas.microsoft.com/office/drawing/2014/main" id="{FE60110F-D233-74C9-630B-085F6CC6E2FE}"/>
              </a:ext>
            </a:extLst>
          </p:cNvPr>
          <p:cNvCxnSpPr>
            <a:cxnSpLocks/>
            <a:endCxn id="96" idx="0"/>
          </p:cNvCxnSpPr>
          <p:nvPr/>
        </p:nvCxnSpPr>
        <p:spPr>
          <a:xfrm flipV="1">
            <a:off x="42898393" y="-8121080"/>
            <a:ext cx="485108" cy="6907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8" name="文本框 427">
            <a:extLst>
              <a:ext uri="{FF2B5EF4-FFF2-40B4-BE49-F238E27FC236}">
                <a16:creationId xmlns:a16="http://schemas.microsoft.com/office/drawing/2014/main" id="{4937BBEA-4CBF-220E-0667-9D18BF4B3024}"/>
              </a:ext>
            </a:extLst>
          </p:cNvPr>
          <p:cNvSpPr txBox="1"/>
          <p:nvPr/>
        </p:nvSpPr>
        <p:spPr>
          <a:xfrm>
            <a:off x="68159671" y="7769194"/>
            <a:ext cx="13190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Residual Temporal Block</a:t>
            </a:r>
            <a:endParaRPr lang="zh-CN" altLang="en-US" sz="6600" dirty="0"/>
          </a:p>
        </p:txBody>
      </p:sp>
      <p:cxnSp>
        <p:nvCxnSpPr>
          <p:cNvPr id="461" name="连接符: 肘形 460">
            <a:extLst>
              <a:ext uri="{FF2B5EF4-FFF2-40B4-BE49-F238E27FC236}">
                <a16:creationId xmlns:a16="http://schemas.microsoft.com/office/drawing/2014/main" id="{8BD9BE97-8C11-DAF4-4655-CC34C5787C19}"/>
              </a:ext>
            </a:extLst>
          </p:cNvPr>
          <p:cNvCxnSpPr>
            <a:stCxn id="80" idx="2"/>
            <a:endCxn id="95" idx="4"/>
          </p:cNvCxnSpPr>
          <p:nvPr/>
        </p:nvCxnSpPr>
        <p:spPr>
          <a:xfrm flipV="1">
            <a:off x="64558159" y="17610944"/>
            <a:ext cx="1726458" cy="29561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连接符: 肘形 462">
            <a:extLst>
              <a:ext uri="{FF2B5EF4-FFF2-40B4-BE49-F238E27FC236}">
                <a16:creationId xmlns:a16="http://schemas.microsoft.com/office/drawing/2014/main" id="{A0E902E8-9341-1293-E6AB-FAC17605E6BF}"/>
              </a:ext>
            </a:extLst>
          </p:cNvPr>
          <p:cNvCxnSpPr>
            <a:cxnSpLocks/>
            <a:stCxn id="528" idx="2"/>
            <a:endCxn id="95" idx="0"/>
          </p:cNvCxnSpPr>
          <p:nvPr/>
        </p:nvCxnSpPr>
        <p:spPr>
          <a:xfrm>
            <a:off x="62773137" y="12482817"/>
            <a:ext cx="3511480" cy="364015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7902FCA-551D-0350-EC90-79BCD072A13C}"/>
              </a:ext>
            </a:extLst>
          </p:cNvPr>
          <p:cNvSpPr/>
          <p:nvPr/>
        </p:nvSpPr>
        <p:spPr>
          <a:xfrm>
            <a:off x="68850435" y="21248906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Linear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3DCBB6B-C69F-867D-BFF7-11EE989BFEA4}"/>
              </a:ext>
            </a:extLst>
          </p:cNvPr>
          <p:cNvCxnSpPr>
            <a:cxnSpLocks/>
            <a:stCxn id="72" idx="0"/>
            <a:endCxn id="150" idx="1"/>
          </p:cNvCxnSpPr>
          <p:nvPr/>
        </p:nvCxnSpPr>
        <p:spPr>
          <a:xfrm flipH="1" flipV="1">
            <a:off x="70861329" y="20594322"/>
            <a:ext cx="2650" cy="65458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7E5B1C6-DCB7-F501-BF16-6D68C7B1F964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72877523" y="22120651"/>
            <a:ext cx="1798545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/>
              <p:nvPr/>
            </p:nvSpPr>
            <p:spPr>
              <a:xfrm>
                <a:off x="74724267" y="21611454"/>
                <a:ext cx="1018099" cy="11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267" y="21611454"/>
                <a:ext cx="1018099" cy="1101135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直接箭头连接符 516">
            <a:extLst>
              <a:ext uri="{FF2B5EF4-FFF2-40B4-BE49-F238E27FC236}">
                <a16:creationId xmlns:a16="http://schemas.microsoft.com/office/drawing/2014/main" id="{884149B1-E311-F7F5-A6E4-AFA94278F198}"/>
              </a:ext>
            </a:extLst>
          </p:cNvPr>
          <p:cNvCxnSpPr>
            <a:cxnSpLocks/>
            <a:stCxn id="505" idx="6"/>
            <a:endCxn id="247" idx="0"/>
          </p:cNvCxnSpPr>
          <p:nvPr/>
        </p:nvCxnSpPr>
        <p:spPr>
          <a:xfrm flipV="1">
            <a:off x="82338716" y="16867157"/>
            <a:ext cx="987862" cy="563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连接符: 肘形 519">
            <a:extLst>
              <a:ext uri="{FF2B5EF4-FFF2-40B4-BE49-F238E27FC236}">
                <a16:creationId xmlns:a16="http://schemas.microsoft.com/office/drawing/2014/main" id="{FDD0EC14-FC6F-D316-0F6B-B01E63E9B331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67286157" y="16876410"/>
            <a:ext cx="14382667" cy="740363"/>
          </a:xfrm>
          <a:prstGeom prst="bentConnector4">
            <a:avLst>
              <a:gd name="adj1" fmla="val 1313"/>
              <a:gd name="adj2" fmla="val 954257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连接符: 肘形 555">
            <a:extLst>
              <a:ext uri="{FF2B5EF4-FFF2-40B4-BE49-F238E27FC236}">
                <a16:creationId xmlns:a16="http://schemas.microsoft.com/office/drawing/2014/main" id="{6285D345-ADB6-F2ED-8D28-7914DEC942ED}"/>
              </a:ext>
            </a:extLst>
          </p:cNvPr>
          <p:cNvCxnSpPr>
            <a:cxnSpLocks/>
            <a:endCxn id="535" idx="4"/>
          </p:cNvCxnSpPr>
          <p:nvPr/>
        </p:nvCxnSpPr>
        <p:spPr>
          <a:xfrm flipV="1">
            <a:off x="55944557" y="17513634"/>
            <a:ext cx="36516230" cy="7598684"/>
          </a:xfrm>
          <a:prstGeom prst="bentConnector2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2C4D953-FC33-E2E6-84EA-55507DBD8CC9}"/>
              </a:ext>
            </a:extLst>
          </p:cNvPr>
          <p:cNvCxnSpPr>
            <a:cxnSpLocks/>
          </p:cNvCxnSpPr>
          <p:nvPr/>
        </p:nvCxnSpPr>
        <p:spPr>
          <a:xfrm flipH="1">
            <a:off x="55944557" y="20687275"/>
            <a:ext cx="82684" cy="44250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5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or 22">
            <a:extLst>
              <a:ext uri="{FF2B5EF4-FFF2-40B4-BE49-F238E27FC236}">
                <a16:creationId xmlns:a16="http://schemas.microsoft.com/office/drawing/2014/main" id="{2541BA10-911E-19B3-3305-51E531591E0B}"/>
              </a:ext>
            </a:extLst>
          </p:cNvPr>
          <p:cNvCxnSpPr/>
          <p:nvPr/>
        </p:nvCxnSpPr>
        <p:spPr>
          <a:xfrm rot="10800000">
            <a:off x="5030991" y="55077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9">
            <a:extLst>
              <a:ext uri="{FF2B5EF4-FFF2-40B4-BE49-F238E27FC236}">
                <a16:creationId xmlns:a16="http://schemas.microsoft.com/office/drawing/2014/main" id="{72A2013E-E11D-AD9D-4789-CFEED9C9588D}"/>
              </a:ext>
            </a:extLst>
          </p:cNvPr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4" name="Connector 11">
            <a:extLst>
              <a:ext uri="{FF2B5EF4-FFF2-40B4-BE49-F238E27FC236}">
                <a16:creationId xmlns:a16="http://schemas.microsoft.com/office/drawing/2014/main" id="{03CFFFC5-BB43-9D0D-DE2D-33B2987EFC25}"/>
              </a:ext>
            </a:extLst>
          </p:cNvPr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5">
            <a:extLst>
              <a:ext uri="{FF2B5EF4-FFF2-40B4-BE49-F238E27FC236}">
                <a16:creationId xmlns:a16="http://schemas.microsoft.com/office/drawing/2014/main" id="{E8AC52AD-C386-9B2B-19DF-A4F4FC1239DD}"/>
              </a:ext>
            </a:extLst>
          </p:cNvPr>
          <p:cNvCxnSpPr/>
          <p:nvPr/>
        </p:nvCxnSpPr>
        <p:spPr>
          <a:xfrm rot="18900001">
            <a:off x="4138353" y="2847108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6">
            <a:extLst>
              <a:ext uri="{FF2B5EF4-FFF2-40B4-BE49-F238E27FC236}">
                <a16:creationId xmlns:a16="http://schemas.microsoft.com/office/drawing/2014/main" id="{7EABD341-0639-13E6-C3D0-341666CDF80D}"/>
              </a:ext>
            </a:extLst>
          </p:cNvPr>
          <p:cNvCxnSpPr/>
          <p:nvPr/>
        </p:nvCxnSpPr>
        <p:spPr>
          <a:xfrm rot="11371638">
            <a:off x="6328211" y="199474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7">
            <a:extLst>
              <a:ext uri="{FF2B5EF4-FFF2-40B4-BE49-F238E27FC236}">
                <a16:creationId xmlns:a16="http://schemas.microsoft.com/office/drawing/2014/main" id="{659D38CD-7C54-F6C5-44F8-D218602E2403}"/>
              </a:ext>
            </a:extLst>
          </p:cNvPr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8">
            <a:extLst>
              <a:ext uri="{FF2B5EF4-FFF2-40B4-BE49-F238E27FC236}">
                <a16:creationId xmlns:a16="http://schemas.microsoft.com/office/drawing/2014/main" id="{E80D6828-36A2-8869-FA54-A2E38C090F22}"/>
              </a:ext>
            </a:extLst>
          </p:cNvPr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19">
            <a:extLst>
              <a:ext uri="{FF2B5EF4-FFF2-40B4-BE49-F238E27FC236}">
                <a16:creationId xmlns:a16="http://schemas.microsoft.com/office/drawing/2014/main" id="{B78CBC33-BEFA-7821-BD35-D7216A71D33D}"/>
              </a:ext>
            </a:extLst>
          </p:cNvPr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1" name="Connector 20">
            <a:extLst>
              <a:ext uri="{FF2B5EF4-FFF2-40B4-BE49-F238E27FC236}">
                <a16:creationId xmlns:a16="http://schemas.microsoft.com/office/drawing/2014/main" id="{86BA48AE-E369-37A1-515C-7C199C16A3FA}"/>
              </a:ext>
            </a:extLst>
          </p:cNvPr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>
            <a:extLst>
              <a:ext uri="{FF2B5EF4-FFF2-40B4-BE49-F238E27FC236}">
                <a16:creationId xmlns:a16="http://schemas.microsoft.com/office/drawing/2014/main" id="{D8708D81-198C-3F0E-B71C-7593DFCF6963}"/>
              </a:ext>
            </a:extLst>
          </p:cNvPr>
          <p:cNvCxnSpPr/>
          <p:nvPr/>
        </p:nvCxnSpPr>
        <p:spPr>
          <a:xfrm rot="10800000">
            <a:off x="5043691" y="57744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>
            <a:extLst>
              <a:ext uri="{FF2B5EF4-FFF2-40B4-BE49-F238E27FC236}">
                <a16:creationId xmlns:a16="http://schemas.microsoft.com/office/drawing/2014/main" id="{9E4C052C-D71F-5E55-7FBE-3F9E236F3AA8}"/>
              </a:ext>
            </a:extLst>
          </p:cNvPr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21A1AA0-DFBE-F29B-D9FA-EADFEE51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5" y="3221597"/>
            <a:ext cx="1381981" cy="1038108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41180F3-6853-9D6F-635C-C9D93973D078}"/>
              </a:ext>
            </a:extLst>
          </p:cNvPr>
          <p:cNvSpPr/>
          <p:nvPr/>
        </p:nvSpPr>
        <p:spPr>
          <a:xfrm>
            <a:off x="6420264" y="-99339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7DADD-CCB1-2E15-BE90-152C0FA59B84}"/>
              </a:ext>
            </a:extLst>
          </p:cNvPr>
          <p:cNvSpPr txBox="1"/>
          <p:nvPr/>
        </p:nvSpPr>
        <p:spPr>
          <a:xfrm>
            <a:off x="585935" y="448532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7E6B265-950B-364D-E7C0-A67C825FD369}"/>
              </a:ext>
            </a:extLst>
          </p:cNvPr>
          <p:cNvCxnSpPr>
            <a:cxnSpLocks/>
          </p:cNvCxnSpPr>
          <p:nvPr/>
        </p:nvCxnSpPr>
        <p:spPr>
          <a:xfrm flipV="1">
            <a:off x="1791865" y="2913837"/>
            <a:ext cx="1485958" cy="842262"/>
          </a:xfrm>
          <a:prstGeom prst="bentConnector3">
            <a:avLst>
              <a:gd name="adj1" fmla="val 662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1AE783D5-DFFC-E9E0-DF3E-90E32429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667" y="896402"/>
            <a:ext cx="1354865" cy="102254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D4B06C6-0744-2143-5B54-4B58A0A9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" y="1191077"/>
            <a:ext cx="1381848" cy="104290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4910C5-4947-8680-4AD3-C2332DD9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41" y="1459254"/>
            <a:ext cx="1384287" cy="104474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ED92CAE-2055-DB04-FB81-97F462559C55}"/>
              </a:ext>
            </a:extLst>
          </p:cNvPr>
          <p:cNvSpPr txBox="1"/>
          <p:nvPr/>
        </p:nvSpPr>
        <p:spPr>
          <a:xfrm>
            <a:off x="185483" y="266243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  <p:sp>
        <p:nvSpPr>
          <p:cNvPr id="48" name="对话气泡: 矩形 47">
            <a:extLst>
              <a:ext uri="{FF2B5EF4-FFF2-40B4-BE49-F238E27FC236}">
                <a16:creationId xmlns:a16="http://schemas.microsoft.com/office/drawing/2014/main" id="{8CCBBD60-B67D-B34C-D71B-803DEFFC59CE}"/>
              </a:ext>
            </a:extLst>
          </p:cNvPr>
          <p:cNvSpPr/>
          <p:nvPr/>
        </p:nvSpPr>
        <p:spPr>
          <a:xfrm>
            <a:off x="3834556" y="-177034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9" name="对话气泡: 矩形 48">
            <a:extLst>
              <a:ext uri="{FF2B5EF4-FFF2-40B4-BE49-F238E27FC236}">
                <a16:creationId xmlns:a16="http://schemas.microsoft.com/office/drawing/2014/main" id="{7D0A4EB3-6A19-0554-1338-0D7827046FD6}"/>
              </a:ext>
            </a:extLst>
          </p:cNvPr>
          <p:cNvSpPr/>
          <p:nvPr/>
        </p:nvSpPr>
        <p:spPr>
          <a:xfrm>
            <a:off x="4050077" y="-1381576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对话气泡: 矩形 49">
            <a:extLst>
              <a:ext uri="{FF2B5EF4-FFF2-40B4-BE49-F238E27FC236}">
                <a16:creationId xmlns:a16="http://schemas.microsoft.com/office/drawing/2014/main" id="{B79549E3-18E1-8699-26A8-997665D68337}"/>
              </a:ext>
            </a:extLst>
          </p:cNvPr>
          <p:cNvSpPr/>
          <p:nvPr/>
        </p:nvSpPr>
        <p:spPr>
          <a:xfrm>
            <a:off x="4261285" y="-101044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F63B50CB-3615-AEB5-D273-4584F0FD1437}"/>
              </a:ext>
            </a:extLst>
          </p:cNvPr>
          <p:cNvSpPr/>
          <p:nvPr/>
        </p:nvSpPr>
        <p:spPr>
          <a:xfrm rot="5400000">
            <a:off x="3139218" y="2251662"/>
            <a:ext cx="1281253" cy="871497"/>
          </a:xfrm>
          <a:prstGeom prst="trapezoid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CLIP Image Encoder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41">
            <a:extLst>
              <a:ext uri="{FF2B5EF4-FFF2-40B4-BE49-F238E27FC236}">
                <a16:creationId xmlns:a16="http://schemas.microsoft.com/office/drawing/2014/main" id="{5950D598-1BC2-4A57-7BFF-3ED17DAE4223}"/>
              </a:ext>
            </a:extLst>
          </p:cNvPr>
          <p:cNvCxnSpPr>
            <a:cxnSpLocks/>
          </p:cNvCxnSpPr>
          <p:nvPr/>
        </p:nvCxnSpPr>
        <p:spPr>
          <a:xfrm>
            <a:off x="2294691" y="1500239"/>
            <a:ext cx="1014760" cy="949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5285D51-7D45-B0AD-E2F9-97C8BE204C8F}"/>
              </a:ext>
            </a:extLst>
          </p:cNvPr>
          <p:cNvGrpSpPr/>
          <p:nvPr/>
        </p:nvGrpSpPr>
        <p:grpSpPr>
          <a:xfrm>
            <a:off x="5401484" y="687543"/>
            <a:ext cx="1314584" cy="871498"/>
            <a:chOff x="5106714" y="2099574"/>
            <a:chExt cx="1314584" cy="871498"/>
          </a:xfrm>
        </p:grpSpPr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C0AAAA57-B79B-5137-27B4-D7C262783F31}"/>
                </a:ext>
              </a:extLst>
            </p:cNvPr>
            <p:cNvSpPr/>
            <p:nvPr/>
          </p:nvSpPr>
          <p:spPr>
            <a:xfrm rot="10800000">
              <a:off x="5106714" y="2099574"/>
              <a:ext cx="1281253" cy="871498"/>
            </a:xfrm>
            <a:prstGeom prst="trapezoid">
              <a:avLst/>
            </a:prstGeom>
            <a:solidFill>
              <a:srgbClr val="DBEEF3"/>
            </a:solidFill>
            <a:ln>
              <a:solidFill>
                <a:srgbClr val="569B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991FE93-3FC8-25FA-DD5A-42BF887EA7F7}"/>
                </a:ext>
              </a:extLst>
            </p:cNvPr>
            <p:cNvSpPr txBox="1"/>
            <p:nvPr/>
          </p:nvSpPr>
          <p:spPr>
            <a:xfrm>
              <a:off x="5140045" y="2137559"/>
              <a:ext cx="128125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CLIP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Text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8A067C62-C8D8-98B4-2435-8EE0444AA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1525" y="-320319"/>
            <a:ext cx="1001044" cy="850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41">
            <a:extLst>
              <a:ext uri="{FF2B5EF4-FFF2-40B4-BE49-F238E27FC236}">
                <a16:creationId xmlns:a16="http://schemas.microsoft.com/office/drawing/2014/main" id="{8FDB047F-9162-AAE9-8A7D-959026DE9413}"/>
              </a:ext>
            </a:extLst>
          </p:cNvPr>
          <p:cNvCxnSpPr>
            <a:cxnSpLocks/>
          </p:cNvCxnSpPr>
          <p:nvPr/>
        </p:nvCxnSpPr>
        <p:spPr>
          <a:xfrm rot="5400000">
            <a:off x="6221000" y="-321628"/>
            <a:ext cx="1013743" cy="842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形 74" descr="雪花 纯色填充">
            <a:extLst>
              <a:ext uri="{FF2B5EF4-FFF2-40B4-BE49-F238E27FC236}">
                <a16:creationId xmlns:a16="http://schemas.microsoft.com/office/drawing/2014/main" id="{28A2B4CA-A960-2650-37C6-E0D747581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7136" y="708249"/>
            <a:ext cx="411811" cy="411811"/>
          </a:xfrm>
          <a:prstGeom prst="rect">
            <a:avLst/>
          </a:prstGeom>
        </p:spPr>
      </p:pic>
      <p:pic>
        <p:nvPicPr>
          <p:cNvPr id="76" name="图形 75" descr="雪花 纯色填充">
            <a:extLst>
              <a:ext uri="{FF2B5EF4-FFF2-40B4-BE49-F238E27FC236}">
                <a16:creationId xmlns:a16="http://schemas.microsoft.com/office/drawing/2014/main" id="{38158632-B726-9914-8564-F9A69F3B6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141" y="2077411"/>
            <a:ext cx="411811" cy="41181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B4E92E4-DB99-DE8A-AEF0-760F228772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6641" r="5879" b="16672"/>
          <a:stretch/>
        </p:blipFill>
        <p:spPr>
          <a:xfrm>
            <a:off x="4739070" y="1853041"/>
            <a:ext cx="2613065" cy="1913578"/>
          </a:xfrm>
          <a:prstGeom prst="rect">
            <a:avLst/>
          </a:prstGeom>
        </p:spPr>
      </p:pic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72889E7-1296-941E-6FD5-7229C57E8FA7}"/>
              </a:ext>
            </a:extLst>
          </p:cNvPr>
          <p:cNvCxnSpPr/>
          <p:nvPr/>
        </p:nvCxnSpPr>
        <p:spPr>
          <a:xfrm>
            <a:off x="4261285" y="2450007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87CBEEF-D822-DBE1-7F12-0A145E067956}"/>
              </a:ext>
            </a:extLst>
          </p:cNvPr>
          <p:cNvCxnSpPr/>
          <p:nvPr/>
        </p:nvCxnSpPr>
        <p:spPr>
          <a:xfrm>
            <a:off x="4261285" y="2862905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8B9DEB4-7A59-3C18-C0FE-07AB40CC0260}"/>
              </a:ext>
            </a:extLst>
          </p:cNvPr>
          <p:cNvCxnSpPr>
            <a:cxnSpLocks/>
          </p:cNvCxnSpPr>
          <p:nvPr/>
        </p:nvCxnSpPr>
        <p:spPr>
          <a:xfrm>
            <a:off x="5854453" y="1627756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FC6C9FB-2F63-42B5-E1B9-54CD56BA9942}"/>
              </a:ext>
            </a:extLst>
          </p:cNvPr>
          <p:cNvCxnSpPr>
            <a:cxnSpLocks/>
          </p:cNvCxnSpPr>
          <p:nvPr/>
        </p:nvCxnSpPr>
        <p:spPr>
          <a:xfrm>
            <a:off x="6251889" y="1604371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F587971-3767-D95A-5E59-873573D9B438}"/>
              </a:ext>
            </a:extLst>
          </p:cNvPr>
          <p:cNvCxnSpPr>
            <a:cxnSpLocks/>
          </p:cNvCxnSpPr>
          <p:nvPr/>
        </p:nvCxnSpPr>
        <p:spPr>
          <a:xfrm>
            <a:off x="6027502" y="3806774"/>
            <a:ext cx="0" cy="24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终止 88">
            <a:extLst>
              <a:ext uri="{FF2B5EF4-FFF2-40B4-BE49-F238E27FC236}">
                <a16:creationId xmlns:a16="http://schemas.microsoft.com/office/drawing/2014/main" id="{2E6175D5-405B-F013-6F04-2EEF9FA98818}"/>
              </a:ext>
            </a:extLst>
          </p:cNvPr>
          <p:cNvSpPr/>
          <p:nvPr/>
        </p:nvSpPr>
        <p:spPr>
          <a:xfrm>
            <a:off x="4302771" y="4096031"/>
            <a:ext cx="3449461" cy="1024494"/>
          </a:xfrm>
          <a:prstGeom prst="flowChartTerminator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select the top </a:t>
            </a:r>
            <a:r>
              <a:rPr lang="en-US" altLang="zh-CN" b="1" dirty="0">
                <a:solidFill>
                  <a:schemeClr val="tx1"/>
                </a:solidFill>
              </a:rPr>
              <a:t>N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based on the sorted sum of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the calculated scores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1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FF6D46-7FCA-3C25-4839-0B6FE506B1F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0C97DE-00F3-B9EC-B6DE-4CFB36C35595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A0AB9-8779-F85A-47FD-2FD88CAF5F5B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E00F59-F8BF-E1DD-266C-46B8B93CA946}"/>
              </a:ext>
            </a:extLst>
          </p:cNvPr>
          <p:cNvSpPr/>
          <p:nvPr/>
        </p:nvSpPr>
        <p:spPr>
          <a:xfrm>
            <a:off x="1665094" y="1357745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D60B78-847D-4177-CBC7-210323DCE93E}"/>
              </a:ext>
            </a:extLst>
          </p:cNvPr>
          <p:cNvSpPr/>
          <p:nvPr/>
        </p:nvSpPr>
        <p:spPr>
          <a:xfrm>
            <a:off x="1665094" y="2571750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BF2A4C7-5028-D9A1-8F04-102738BA3B66}"/>
              </a:ext>
            </a:extLst>
          </p:cNvPr>
          <p:cNvSpPr/>
          <p:nvPr/>
        </p:nvSpPr>
        <p:spPr>
          <a:xfrm rot="5400000">
            <a:off x="1692852" y="993311"/>
            <a:ext cx="321471" cy="376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B4CBAB3-2FDD-DDE3-6005-E739709F8144}"/>
              </a:ext>
            </a:extLst>
          </p:cNvPr>
          <p:cNvSpPr/>
          <p:nvPr/>
        </p:nvSpPr>
        <p:spPr>
          <a:xfrm rot="5400000">
            <a:off x="2259613" y="803533"/>
            <a:ext cx="321471" cy="75653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DC4AC-9EA4-074F-A661-2A08DEA35034}"/>
              </a:ext>
            </a:extLst>
          </p:cNvPr>
          <p:cNvSpPr/>
          <p:nvPr/>
        </p:nvSpPr>
        <p:spPr>
          <a:xfrm rot="5400000">
            <a:off x="3180520" y="639165"/>
            <a:ext cx="321471" cy="10852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EEC3979-8D42-EFB9-DD41-89BA01C4202A}"/>
              </a:ext>
            </a:extLst>
          </p:cNvPr>
          <p:cNvSpPr/>
          <p:nvPr/>
        </p:nvSpPr>
        <p:spPr>
          <a:xfrm rot="5400000">
            <a:off x="2259610" y="2013750"/>
            <a:ext cx="321471" cy="7565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7C4CD69-1F94-D34B-6F6E-D9C7AC7BFD47}"/>
              </a:ext>
            </a:extLst>
          </p:cNvPr>
          <p:cNvSpPr/>
          <p:nvPr/>
        </p:nvSpPr>
        <p:spPr>
          <a:xfrm rot="5400000">
            <a:off x="1692850" y="2203526"/>
            <a:ext cx="321471" cy="37698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12527291-16CF-0571-4A44-83D40F52696C}"/>
              </a:ext>
            </a:extLst>
          </p:cNvPr>
          <p:cNvSpPr/>
          <p:nvPr/>
        </p:nvSpPr>
        <p:spPr>
          <a:xfrm rot="5400000">
            <a:off x="5385940" y="-473817"/>
            <a:ext cx="321471" cy="3311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A1493B0E-F859-0572-271B-CD469D069D14}"/>
              </a:ext>
            </a:extLst>
          </p:cNvPr>
          <p:cNvSpPr/>
          <p:nvPr/>
        </p:nvSpPr>
        <p:spPr>
          <a:xfrm rot="5400000">
            <a:off x="4843302" y="199281"/>
            <a:ext cx="321471" cy="43965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/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blipFill>
                <a:blip r:embed="rId2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/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blipFill>
                <a:blip r:embed="rId3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38C1E435-1112-23F8-C6CC-C32730C96BF9}"/>
              </a:ext>
            </a:extLst>
          </p:cNvPr>
          <p:cNvSpPr txBox="1"/>
          <p:nvPr/>
        </p:nvSpPr>
        <p:spPr>
          <a:xfrm>
            <a:off x="5169240" y="4663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已检测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4A238E-5B2E-AC13-B1B9-B90CE7E6FC2D}"/>
              </a:ext>
            </a:extLst>
          </p:cNvPr>
          <p:cNvSpPr txBox="1"/>
          <p:nvPr/>
        </p:nvSpPr>
        <p:spPr>
          <a:xfrm>
            <a:off x="1876606" y="466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B927DA-871E-23B8-1D80-345051382B3F}"/>
              </a:ext>
            </a:extLst>
          </p:cNvPr>
          <p:cNvSpPr txBox="1"/>
          <p:nvPr/>
        </p:nvSpPr>
        <p:spPr>
          <a:xfrm>
            <a:off x="1853585" y="17616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3A7F1A-382F-7BB2-AC5A-287453BBF0E1}"/>
              </a:ext>
            </a:extLst>
          </p:cNvPr>
          <p:cNvSpPr txBox="1"/>
          <p:nvPr/>
        </p:nvSpPr>
        <p:spPr>
          <a:xfrm>
            <a:off x="4642399" y="19693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未检测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A43BF7-8A73-D451-0CD6-FF718A96E12D}"/>
              </a:ext>
            </a:extLst>
          </p:cNvPr>
          <p:cNvSpPr txBox="1"/>
          <p:nvPr/>
        </p:nvSpPr>
        <p:spPr>
          <a:xfrm>
            <a:off x="1585561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0815048-E4A6-4D37-2F93-FD89427A95F5}"/>
              </a:ext>
            </a:extLst>
          </p:cNvPr>
          <p:cNvSpPr txBox="1"/>
          <p:nvPr/>
        </p:nvSpPr>
        <p:spPr>
          <a:xfrm>
            <a:off x="1585561" y="19554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BC9A5D6-5D56-4B01-CCF0-395AA9016784}"/>
              </a:ext>
            </a:extLst>
          </p:cNvPr>
          <p:cNvSpPr txBox="1"/>
          <p:nvPr/>
        </p:nvSpPr>
        <p:spPr>
          <a:xfrm>
            <a:off x="3069385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935697-8A94-3E65-3397-7FD50C6C0B80}"/>
              </a:ext>
            </a:extLst>
          </p:cNvPr>
          <p:cNvSpPr txBox="1"/>
          <p:nvPr/>
        </p:nvSpPr>
        <p:spPr>
          <a:xfrm>
            <a:off x="2237705" y="6837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7DCC2A-37B7-4ECE-D4DB-25DF393947EA}"/>
              </a:ext>
            </a:extLst>
          </p:cNvPr>
          <p:cNvSpPr txBox="1"/>
          <p:nvPr/>
        </p:nvSpPr>
        <p:spPr>
          <a:xfrm>
            <a:off x="5106339" y="6835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FE5F45-A4D0-06CF-F580-EAB1DE38909C}"/>
              </a:ext>
            </a:extLst>
          </p:cNvPr>
          <p:cNvSpPr txBox="1"/>
          <p:nvPr/>
        </p:nvSpPr>
        <p:spPr>
          <a:xfrm>
            <a:off x="2102320" y="19694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</p:spTree>
    <p:extLst>
      <p:ext uri="{BB962C8B-B14F-4D97-AF65-F5344CB8AC3E}">
        <p14:creationId xmlns:p14="http://schemas.microsoft.com/office/powerpoint/2010/main" val="221157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CF7F1E1-8FF8-53DE-9746-3A22C110CC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224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C51DF9D-CD67-D5A1-5D7F-5B70521B73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926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/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/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9DDF249-4CF0-B4DF-C0C2-14373C4C0DF2}"/>
              </a:ext>
            </a:extLst>
          </p:cNvPr>
          <p:cNvCxnSpPr>
            <a:cxnSpLocks/>
          </p:cNvCxnSpPr>
          <p:nvPr/>
        </p:nvCxnSpPr>
        <p:spPr>
          <a:xfrm>
            <a:off x="-2020224" y="3144851"/>
            <a:ext cx="130471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D3DD8BE-EB4D-DA07-E253-8FA1E3E40C82}"/>
              </a:ext>
            </a:extLst>
          </p:cNvPr>
          <p:cNvSpPr txBox="1"/>
          <p:nvPr/>
        </p:nvSpPr>
        <p:spPr>
          <a:xfrm>
            <a:off x="-1694965" y="2793339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E681169-3AEC-9D93-C57F-341C15059A99}"/>
              </a:ext>
            </a:extLst>
          </p:cNvPr>
          <p:cNvSpPr txBox="1"/>
          <p:nvPr/>
        </p:nvSpPr>
        <p:spPr>
          <a:xfrm>
            <a:off x="1905229" y="2793339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8BEF1A-18F8-7B8A-4AB7-77EB7EFAA730}"/>
              </a:ext>
            </a:extLst>
          </p:cNvPr>
          <p:cNvSpPr txBox="1"/>
          <p:nvPr/>
        </p:nvSpPr>
        <p:spPr>
          <a:xfrm>
            <a:off x="5455675" y="2793339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F7B5161-FC16-A48E-728C-09E7179CD882}"/>
              </a:ext>
            </a:extLst>
          </p:cNvPr>
          <p:cNvSpPr txBox="1"/>
          <p:nvPr/>
        </p:nvSpPr>
        <p:spPr>
          <a:xfrm>
            <a:off x="9076385" y="276748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B699CC-FAE1-90BF-7B12-D7B1003518DE}"/>
              </a:ext>
            </a:extLst>
          </p:cNvPr>
          <p:cNvSpPr txBox="1"/>
          <p:nvPr/>
        </p:nvSpPr>
        <p:spPr>
          <a:xfrm>
            <a:off x="2231337" y="4536780"/>
            <a:ext cx="864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-464904" y="111521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050541" y="111745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6821011" y="111213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92986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164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880586" y="95845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707727" y="923543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1892467" y="923543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442913" y="923543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044512" y="923543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5530" y="12850802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(d)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 and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2232910" y="101041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086315" y="98930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049405" y="116884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5713128" y="117041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608405" y="100217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127014" y="914732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582977" y="916593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103952" y="100441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7849059" y="99909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374359" y="9087092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CB3DCD79-1FDA-D39E-2DBB-6CBA7D71B2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04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90F3BFB1-0F92-2734-4ED3-548CF12127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0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/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blipFill>
                <a:blip r:embed="rId14"/>
                <a:stretch>
                  <a:fillRect l="-1935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/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文本框 134">
            <a:extLst>
              <a:ext uri="{FF2B5EF4-FFF2-40B4-BE49-F238E27FC236}">
                <a16:creationId xmlns:a16="http://schemas.microsoft.com/office/drawing/2014/main" id="{1D382C05-A262-966F-1150-5FC4DD78C5E8}"/>
              </a:ext>
            </a:extLst>
          </p:cNvPr>
          <p:cNvSpPr txBox="1"/>
          <p:nvPr/>
        </p:nvSpPr>
        <p:spPr>
          <a:xfrm>
            <a:off x="-52167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/>
              <a:t>pour 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egg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1EF3184-70C3-5C76-2958-1D5CE0DA6BCC}"/>
              </a:ext>
            </a:extLst>
          </p:cNvPr>
          <p:cNvSpPr txBox="1"/>
          <p:nvPr/>
        </p:nvSpPr>
        <p:spPr>
          <a:xfrm>
            <a:off x="677770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/>
              <a:t>whisk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3EF93A7-62BB-BC40-D17D-37A67576B41F}"/>
              </a:ext>
            </a:extLst>
          </p:cNvPr>
          <p:cNvSpPr txBox="1"/>
          <p:nvPr/>
        </p:nvSpPr>
        <p:spPr>
          <a:xfrm>
            <a:off x="3130283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add</a:t>
            </a:r>
          </a:p>
          <a:p>
            <a:pPr algn="ctr"/>
            <a:r>
              <a:rPr lang="en-US" altLang="zh-CN" sz="2400" b="1" dirty="0"/>
              <a:t>sugar</a:t>
            </a:r>
            <a:endParaRPr lang="zh-CN" altLang="en-US" sz="2400" b="1" dirty="0"/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DA430455-FA6F-09A0-678A-9D264AF4E542}"/>
              </a:ext>
            </a:extLst>
          </p:cNvPr>
          <p:cNvCxnSpPr>
            <a:cxnSpLocks/>
          </p:cNvCxnSpPr>
          <p:nvPr/>
        </p:nvCxnSpPr>
        <p:spPr>
          <a:xfrm>
            <a:off x="-2004045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D2AC6B0-2773-6C2A-A9D5-E5BD50D0B059}"/>
              </a:ext>
            </a:extLst>
          </p:cNvPr>
          <p:cNvCxnSpPr>
            <a:cxnSpLocks/>
          </p:cNvCxnSpPr>
          <p:nvPr/>
        </p:nvCxnSpPr>
        <p:spPr>
          <a:xfrm>
            <a:off x="1649687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30207369-5C9C-2F06-9264-02FE5A504948}"/>
              </a:ext>
            </a:extLst>
          </p:cNvPr>
          <p:cNvCxnSpPr>
            <a:cxnSpLocks/>
          </p:cNvCxnSpPr>
          <p:nvPr/>
        </p:nvCxnSpPr>
        <p:spPr>
          <a:xfrm>
            <a:off x="5319162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9655722-7BAF-6132-30E2-E87DA87F1D30}"/>
              </a:ext>
            </a:extLst>
          </p:cNvPr>
          <p:cNvCxnSpPr>
            <a:cxnSpLocks/>
          </p:cNvCxnSpPr>
          <p:nvPr/>
        </p:nvCxnSpPr>
        <p:spPr>
          <a:xfrm>
            <a:off x="9001209" y="584854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B428534-DC6F-B25F-750F-6B7A501F93BE}"/>
              </a:ext>
            </a:extLst>
          </p:cNvPr>
          <p:cNvSpPr txBox="1"/>
          <p:nvPr/>
        </p:nvSpPr>
        <p:spPr>
          <a:xfrm>
            <a:off x="-1678786" y="230911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2F6BC19-4294-A6AF-0B44-FD1562CD6D8A}"/>
              </a:ext>
            </a:extLst>
          </p:cNvPr>
          <p:cNvSpPr txBox="1"/>
          <p:nvPr/>
        </p:nvSpPr>
        <p:spPr>
          <a:xfrm>
            <a:off x="1921408" y="23091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41A7396-43E6-4271-157B-B570CEA5C697}"/>
              </a:ext>
            </a:extLst>
          </p:cNvPr>
          <p:cNvSpPr txBox="1"/>
          <p:nvPr/>
        </p:nvSpPr>
        <p:spPr>
          <a:xfrm>
            <a:off x="5471854" y="230911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636838-13BC-E45A-CF37-F809A7775A6B}"/>
              </a:ext>
            </a:extLst>
          </p:cNvPr>
          <p:cNvSpPr txBox="1"/>
          <p:nvPr/>
        </p:nvSpPr>
        <p:spPr>
          <a:xfrm>
            <a:off x="9073453" y="230911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/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/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/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1921408" y="1900645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language instructions</a:t>
            </a: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A4B63C8B-BE93-B313-C4E1-0842BD1F6B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78454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8B7BAA69-5A82-1B9E-2A8A-EDD3351645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96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/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blipFill>
                <a:blip r:embed="rId19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/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blipFill>
                <a:blip r:embed="rId2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B19BBC19-78AE-FA12-6494-FA01B049A6EC}"/>
              </a:ext>
            </a:extLst>
          </p:cNvPr>
          <p:cNvSpPr txBox="1"/>
          <p:nvPr/>
        </p:nvSpPr>
        <p:spPr>
          <a:xfrm>
            <a:off x="-521679" y="5088671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EAFE31B-53F5-B798-3E8F-CEA7D163B6EB}"/>
              </a:ext>
            </a:extLst>
          </p:cNvPr>
          <p:cNvSpPr txBox="1"/>
          <p:nvPr/>
        </p:nvSpPr>
        <p:spPr>
          <a:xfrm>
            <a:off x="6785349" y="513306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B79899D-3B49-AB9C-DED0-1494E27EF0DC}"/>
              </a:ext>
            </a:extLst>
          </p:cNvPr>
          <p:cNvSpPr txBox="1"/>
          <p:nvPr/>
        </p:nvSpPr>
        <p:spPr>
          <a:xfrm>
            <a:off x="3115874" y="512933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CD17F6C3-D6F9-C509-7336-A3C7F8FA368C}"/>
              </a:ext>
            </a:extLst>
          </p:cNvPr>
          <p:cNvCxnSpPr>
            <a:cxnSpLocks/>
          </p:cNvCxnSpPr>
          <p:nvPr/>
        </p:nvCxnSpPr>
        <p:spPr>
          <a:xfrm>
            <a:off x="-2018454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8357FE10-EE47-EE2A-CD08-49D78B414EEA}"/>
              </a:ext>
            </a:extLst>
          </p:cNvPr>
          <p:cNvCxnSpPr>
            <a:cxnSpLocks/>
          </p:cNvCxnSpPr>
          <p:nvPr/>
        </p:nvCxnSpPr>
        <p:spPr>
          <a:xfrm>
            <a:off x="1635278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7236C3A8-EB98-B06C-E201-4AAAAE6BEEF1}"/>
              </a:ext>
            </a:extLst>
          </p:cNvPr>
          <p:cNvCxnSpPr>
            <a:cxnSpLocks/>
          </p:cNvCxnSpPr>
          <p:nvPr/>
        </p:nvCxnSpPr>
        <p:spPr>
          <a:xfrm>
            <a:off x="5304753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B12AE27A-5610-3BA3-84FE-6D82F46BD3DF}"/>
              </a:ext>
            </a:extLst>
          </p:cNvPr>
          <p:cNvCxnSpPr>
            <a:cxnSpLocks/>
          </p:cNvCxnSpPr>
          <p:nvPr/>
        </p:nvCxnSpPr>
        <p:spPr>
          <a:xfrm>
            <a:off x="8986800" y="5854571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EA4D94E-AE8D-6BC3-B829-32297239C987}"/>
              </a:ext>
            </a:extLst>
          </p:cNvPr>
          <p:cNvSpPr txBox="1"/>
          <p:nvPr/>
        </p:nvSpPr>
        <p:spPr>
          <a:xfrm>
            <a:off x="-1693195" y="550062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51438CD-B295-7AEB-4F76-6ACBF5D6CF14}"/>
              </a:ext>
            </a:extLst>
          </p:cNvPr>
          <p:cNvSpPr txBox="1"/>
          <p:nvPr/>
        </p:nvSpPr>
        <p:spPr>
          <a:xfrm>
            <a:off x="1906999" y="550062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A0AE3AE-9138-3F86-1786-6F81000DB18D}"/>
              </a:ext>
            </a:extLst>
          </p:cNvPr>
          <p:cNvSpPr txBox="1"/>
          <p:nvPr/>
        </p:nvSpPr>
        <p:spPr>
          <a:xfrm>
            <a:off x="5457445" y="550062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4B5C85D-9C36-B192-CC61-92A7FCD47BB7}"/>
              </a:ext>
            </a:extLst>
          </p:cNvPr>
          <p:cNvSpPr txBox="1"/>
          <p:nvPr/>
        </p:nvSpPr>
        <p:spPr>
          <a:xfrm>
            <a:off x="9059044" y="550062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FE226084-760E-C548-4553-1A7948286B16}"/>
              </a:ext>
            </a:extLst>
          </p:cNvPr>
          <p:cNvSpPr txBox="1"/>
          <p:nvPr/>
        </p:nvSpPr>
        <p:spPr>
          <a:xfrm>
            <a:off x="1822645" y="8593783"/>
            <a:ext cx="5126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(c)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LLM’s descriptions</a:t>
            </a:r>
            <a:endParaRPr lang="zh-CN" altLang="en-US" sz="2000" b="1" dirty="0"/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B56F438A-45AE-0F0E-C7FD-FD1F3B212B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9435" y="7876465"/>
            <a:ext cx="664373" cy="694849"/>
          </a:xfrm>
          <a:prstGeom prst="rect">
            <a:avLst/>
          </a:prstGeom>
        </p:spPr>
      </p:pic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5549375F-D77B-6235-0B82-6826250E99E3}"/>
              </a:ext>
            </a:extLst>
          </p:cNvPr>
          <p:cNvSpPr/>
          <p:nvPr/>
        </p:nvSpPr>
        <p:spPr>
          <a:xfrm>
            <a:off x="5488407" y="705184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DA35E8CF-1089-BF40-2049-2094AF446A04}"/>
              </a:ext>
            </a:extLst>
          </p:cNvPr>
          <p:cNvCxnSpPr>
            <a:endCxn id="227" idx="0"/>
          </p:cNvCxnSpPr>
          <p:nvPr/>
        </p:nvCxnSpPr>
        <p:spPr>
          <a:xfrm flipH="1">
            <a:off x="6023483" y="625939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B56DAE42-7DD2-33F1-6A0B-73ECDA859E00}"/>
              </a:ext>
            </a:extLst>
          </p:cNvPr>
          <p:cNvCxnSpPr>
            <a:cxnSpLocks/>
            <a:endCxn id="231" idx="1"/>
          </p:cNvCxnSpPr>
          <p:nvPr/>
        </p:nvCxnSpPr>
        <p:spPr>
          <a:xfrm rot="10800000" flipV="1">
            <a:off x="4910429" y="773123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F7FD25F-F203-4470-9AF9-1E71D315FC05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4581622" y="6569336"/>
            <a:ext cx="0" cy="130712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文本框 230">
            <a:extLst>
              <a:ext uri="{FF2B5EF4-FFF2-40B4-BE49-F238E27FC236}">
                <a16:creationId xmlns:a16="http://schemas.microsoft.com/office/drawing/2014/main" id="{5A2DB997-638C-05F1-A333-72978C54F19A}"/>
              </a:ext>
            </a:extLst>
          </p:cNvPr>
          <p:cNvSpPr txBox="1"/>
          <p:nvPr/>
        </p:nvSpPr>
        <p:spPr>
          <a:xfrm>
            <a:off x="4910429" y="795929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32" name="图片 231">
            <a:extLst>
              <a:ext uri="{FF2B5EF4-FFF2-40B4-BE49-F238E27FC236}">
                <a16:creationId xmlns:a16="http://schemas.microsoft.com/office/drawing/2014/main" id="{B3979895-828D-A5BE-CB65-8BC06322B7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24338" y="7876465"/>
            <a:ext cx="664373" cy="694849"/>
          </a:xfrm>
          <a:prstGeom prst="rect">
            <a:avLst/>
          </a:prstGeom>
        </p:spPr>
      </p:pic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A1D3041B-3880-B80A-740A-63732C6C4224}"/>
              </a:ext>
            </a:extLst>
          </p:cNvPr>
          <p:cNvCxnSpPr>
            <a:cxnSpLocks/>
            <a:endCxn id="234" idx="3"/>
          </p:cNvCxnSpPr>
          <p:nvPr/>
        </p:nvCxnSpPr>
        <p:spPr>
          <a:xfrm>
            <a:off x="6237308" y="7736240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文本框 233">
            <a:extLst>
              <a:ext uri="{FF2B5EF4-FFF2-40B4-BE49-F238E27FC236}">
                <a16:creationId xmlns:a16="http://schemas.microsoft.com/office/drawing/2014/main" id="{06E26FFC-1A59-186C-F2DC-6E852B90B89E}"/>
              </a:ext>
            </a:extLst>
          </p:cNvPr>
          <p:cNvSpPr txBox="1"/>
          <p:nvPr/>
        </p:nvSpPr>
        <p:spPr>
          <a:xfrm>
            <a:off x="6285599" y="796639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C544F9CA-6B71-5E3D-47D8-FD9E4F48143E}"/>
              </a:ext>
            </a:extLst>
          </p:cNvPr>
          <p:cNvCxnSpPr>
            <a:cxnSpLocks/>
          </p:cNvCxnSpPr>
          <p:nvPr/>
        </p:nvCxnSpPr>
        <p:spPr>
          <a:xfrm flipV="1">
            <a:off x="7458172" y="660158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图片 274">
            <a:extLst>
              <a:ext uri="{FF2B5EF4-FFF2-40B4-BE49-F238E27FC236}">
                <a16:creationId xmlns:a16="http://schemas.microsoft.com/office/drawing/2014/main" id="{B7D057BC-F0BB-5B1F-42FE-0739948A15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64023" y="7876465"/>
            <a:ext cx="664373" cy="694849"/>
          </a:xfrm>
          <a:prstGeom prst="rect">
            <a:avLst/>
          </a:prstGeom>
        </p:spPr>
      </p:pic>
      <p:sp>
        <p:nvSpPr>
          <p:cNvPr id="276" name="矩形: 圆角 275">
            <a:extLst>
              <a:ext uri="{FF2B5EF4-FFF2-40B4-BE49-F238E27FC236}">
                <a16:creationId xmlns:a16="http://schemas.microsoft.com/office/drawing/2014/main" id="{D08BC347-0AFE-CCC2-E1D9-8670A8EFEF15}"/>
              </a:ext>
            </a:extLst>
          </p:cNvPr>
          <p:cNvSpPr/>
          <p:nvPr/>
        </p:nvSpPr>
        <p:spPr>
          <a:xfrm>
            <a:off x="9402995" y="7051141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4B2EB8C6-9FFA-907F-BAC5-27B2734E8135}"/>
              </a:ext>
            </a:extLst>
          </p:cNvPr>
          <p:cNvCxnSpPr>
            <a:endCxn id="276" idx="0"/>
          </p:cNvCxnSpPr>
          <p:nvPr/>
        </p:nvCxnSpPr>
        <p:spPr>
          <a:xfrm flipH="1">
            <a:off x="9938071" y="6258686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连接符: 肘形 277">
            <a:extLst>
              <a:ext uri="{FF2B5EF4-FFF2-40B4-BE49-F238E27FC236}">
                <a16:creationId xmlns:a16="http://schemas.microsoft.com/office/drawing/2014/main" id="{53CC8894-10E4-67D3-A07F-6F1C9D357A86}"/>
              </a:ext>
            </a:extLst>
          </p:cNvPr>
          <p:cNvCxnSpPr>
            <a:cxnSpLocks/>
            <a:endCxn id="280" idx="1"/>
          </p:cNvCxnSpPr>
          <p:nvPr/>
        </p:nvCxnSpPr>
        <p:spPr>
          <a:xfrm rot="10800000" flipV="1">
            <a:off x="8825017" y="7730525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7CADEC52-EC92-103B-551A-B86F4759D79B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8496210" y="6568630"/>
            <a:ext cx="0" cy="130783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79">
            <a:extLst>
              <a:ext uri="{FF2B5EF4-FFF2-40B4-BE49-F238E27FC236}">
                <a16:creationId xmlns:a16="http://schemas.microsoft.com/office/drawing/2014/main" id="{59957869-3DFE-72BD-5808-DF662A88BA03}"/>
              </a:ext>
            </a:extLst>
          </p:cNvPr>
          <p:cNvSpPr txBox="1"/>
          <p:nvPr/>
        </p:nvSpPr>
        <p:spPr>
          <a:xfrm>
            <a:off x="8825017" y="7958590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81" name="图片 280">
            <a:extLst>
              <a:ext uri="{FF2B5EF4-FFF2-40B4-BE49-F238E27FC236}">
                <a16:creationId xmlns:a16="http://schemas.microsoft.com/office/drawing/2014/main" id="{40045D26-0FF7-00D5-BB3F-14A2A25690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926" y="7876465"/>
            <a:ext cx="664373" cy="694849"/>
          </a:xfrm>
          <a:prstGeom prst="rect">
            <a:avLst/>
          </a:prstGeom>
        </p:spPr>
      </p:pic>
      <p:cxnSp>
        <p:nvCxnSpPr>
          <p:cNvPr id="282" name="连接符: 肘形 281">
            <a:extLst>
              <a:ext uri="{FF2B5EF4-FFF2-40B4-BE49-F238E27FC236}">
                <a16:creationId xmlns:a16="http://schemas.microsoft.com/office/drawing/2014/main" id="{5E4AD9EF-2ABD-ED72-DB5F-2CCF640C4C4E}"/>
              </a:ext>
            </a:extLst>
          </p:cNvPr>
          <p:cNvCxnSpPr>
            <a:cxnSpLocks/>
            <a:endCxn id="283" idx="3"/>
          </p:cNvCxnSpPr>
          <p:nvPr/>
        </p:nvCxnSpPr>
        <p:spPr>
          <a:xfrm>
            <a:off x="10151896" y="7735534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0C761883-76E6-E701-60D9-52F4D155CF37}"/>
              </a:ext>
            </a:extLst>
          </p:cNvPr>
          <p:cNvSpPr txBox="1"/>
          <p:nvPr/>
        </p:nvSpPr>
        <p:spPr>
          <a:xfrm>
            <a:off x="10200187" y="7965691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BCE61542-165F-B93A-695A-92B4A569E142}"/>
              </a:ext>
            </a:extLst>
          </p:cNvPr>
          <p:cNvCxnSpPr>
            <a:cxnSpLocks/>
          </p:cNvCxnSpPr>
          <p:nvPr/>
        </p:nvCxnSpPr>
        <p:spPr>
          <a:xfrm flipV="1">
            <a:off x="11372760" y="6600878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>
            <a:extLst>
              <a:ext uri="{FF2B5EF4-FFF2-40B4-BE49-F238E27FC236}">
                <a16:creationId xmlns:a16="http://schemas.microsoft.com/office/drawing/2014/main" id="{30D2A731-B889-6085-773F-49104F401E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836" y="7876465"/>
            <a:ext cx="664373" cy="694849"/>
          </a:xfrm>
          <a:prstGeom prst="rect">
            <a:avLst/>
          </a:prstGeom>
        </p:spPr>
      </p:pic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BBEA7829-87FC-1A55-8A05-3D3D965C3AEE}"/>
              </a:ext>
            </a:extLst>
          </p:cNvPr>
          <p:cNvSpPr/>
          <p:nvPr/>
        </p:nvSpPr>
        <p:spPr>
          <a:xfrm>
            <a:off x="1775808" y="702468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6B69130E-4449-2D83-3BF2-5A7918A856BD}"/>
              </a:ext>
            </a:extLst>
          </p:cNvPr>
          <p:cNvCxnSpPr>
            <a:endCxn id="286" idx="0"/>
          </p:cNvCxnSpPr>
          <p:nvPr/>
        </p:nvCxnSpPr>
        <p:spPr>
          <a:xfrm flipH="1">
            <a:off x="2310884" y="623223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494BE1DE-9D1E-E251-818A-C692968BBB09}"/>
              </a:ext>
            </a:extLst>
          </p:cNvPr>
          <p:cNvCxnSpPr>
            <a:cxnSpLocks/>
            <a:endCxn id="290" idx="1"/>
          </p:cNvCxnSpPr>
          <p:nvPr/>
        </p:nvCxnSpPr>
        <p:spPr>
          <a:xfrm rot="10800000" flipV="1">
            <a:off x="1197830" y="770407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06AEDB06-3467-3C79-5659-341E9D516F53}"/>
              </a:ext>
            </a:extLst>
          </p:cNvPr>
          <p:cNvCxnSpPr>
            <a:cxnSpLocks/>
            <a:stCxn id="285" idx="0"/>
          </p:cNvCxnSpPr>
          <p:nvPr/>
        </p:nvCxnSpPr>
        <p:spPr>
          <a:xfrm flipV="1">
            <a:off x="869023" y="6542176"/>
            <a:ext cx="0" cy="133428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文本框 289">
            <a:extLst>
              <a:ext uri="{FF2B5EF4-FFF2-40B4-BE49-F238E27FC236}">
                <a16:creationId xmlns:a16="http://schemas.microsoft.com/office/drawing/2014/main" id="{E21CD057-84AF-81D8-8C74-676D51A1CC96}"/>
              </a:ext>
            </a:extLst>
          </p:cNvPr>
          <p:cNvSpPr txBox="1"/>
          <p:nvPr/>
        </p:nvSpPr>
        <p:spPr>
          <a:xfrm>
            <a:off x="1197830" y="793213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91" name="图片 290">
            <a:extLst>
              <a:ext uri="{FF2B5EF4-FFF2-40B4-BE49-F238E27FC236}">
                <a16:creationId xmlns:a16="http://schemas.microsoft.com/office/drawing/2014/main" id="{415AB682-3FD8-9A69-0E93-CADED566679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1739" y="7876465"/>
            <a:ext cx="664373" cy="694849"/>
          </a:xfrm>
          <a:prstGeom prst="rect">
            <a:avLst/>
          </a:prstGeom>
        </p:spPr>
      </p:pic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1DF2D155-431A-730E-C0F0-AD52CCACD459}"/>
              </a:ext>
            </a:extLst>
          </p:cNvPr>
          <p:cNvCxnSpPr>
            <a:cxnSpLocks/>
            <a:endCxn id="293" idx="3"/>
          </p:cNvCxnSpPr>
          <p:nvPr/>
        </p:nvCxnSpPr>
        <p:spPr>
          <a:xfrm>
            <a:off x="2524709" y="7709080"/>
            <a:ext cx="830878" cy="584100"/>
          </a:xfrm>
          <a:prstGeom prst="bentConnector3">
            <a:avLst>
              <a:gd name="adj1" fmla="val -1646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034C9235-5ABE-896D-B551-BDEF73AE0214}"/>
              </a:ext>
            </a:extLst>
          </p:cNvPr>
          <p:cNvSpPr txBox="1"/>
          <p:nvPr/>
        </p:nvSpPr>
        <p:spPr>
          <a:xfrm>
            <a:off x="2573000" y="793923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7BBF45D7-D093-A280-26C8-D4223EF720E6}"/>
              </a:ext>
            </a:extLst>
          </p:cNvPr>
          <p:cNvCxnSpPr>
            <a:cxnSpLocks/>
          </p:cNvCxnSpPr>
          <p:nvPr/>
        </p:nvCxnSpPr>
        <p:spPr>
          <a:xfrm flipV="1">
            <a:off x="3745573" y="657442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图片 294">
            <a:extLst>
              <a:ext uri="{FF2B5EF4-FFF2-40B4-BE49-F238E27FC236}">
                <a16:creationId xmlns:a16="http://schemas.microsoft.com/office/drawing/2014/main" id="{1B31DB61-0FA5-CC3E-B301-B2D120A7D6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148041" y="7876465"/>
            <a:ext cx="664373" cy="694849"/>
          </a:xfrm>
          <a:prstGeom prst="rect">
            <a:avLst/>
          </a:prstGeom>
        </p:spPr>
      </p:pic>
      <p:sp>
        <p:nvSpPr>
          <p:cNvPr id="296" name="矩形: 圆角 295">
            <a:extLst>
              <a:ext uri="{FF2B5EF4-FFF2-40B4-BE49-F238E27FC236}">
                <a16:creationId xmlns:a16="http://schemas.microsoft.com/office/drawing/2014/main" id="{9B02C18A-21AC-6E5E-77FE-4D3325303EA2}"/>
              </a:ext>
            </a:extLst>
          </p:cNvPr>
          <p:cNvSpPr/>
          <p:nvPr/>
        </p:nvSpPr>
        <p:spPr>
          <a:xfrm>
            <a:off x="-1909069" y="6973744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AD47CCDD-A0AE-9E2C-9BE4-15925B179D12}"/>
              </a:ext>
            </a:extLst>
          </p:cNvPr>
          <p:cNvCxnSpPr>
            <a:cxnSpLocks/>
          </p:cNvCxnSpPr>
          <p:nvPr/>
        </p:nvCxnSpPr>
        <p:spPr>
          <a:xfrm flipH="1">
            <a:off x="-1335492" y="6181289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26C9B994-9501-374E-A7A1-FF21762E276E}"/>
              </a:ext>
            </a:extLst>
          </p:cNvPr>
          <p:cNvCxnSpPr>
            <a:cxnSpLocks/>
            <a:endCxn id="300" idx="1"/>
          </p:cNvCxnSpPr>
          <p:nvPr/>
        </p:nvCxnSpPr>
        <p:spPr>
          <a:xfrm rot="10800000" flipV="1">
            <a:off x="-2487047" y="7653128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7779B767-EC9F-45F8-8C23-891A646C47E7}"/>
              </a:ext>
            </a:extLst>
          </p:cNvPr>
          <p:cNvCxnSpPr>
            <a:cxnSpLocks/>
            <a:stCxn id="295" idx="0"/>
          </p:cNvCxnSpPr>
          <p:nvPr/>
        </p:nvCxnSpPr>
        <p:spPr>
          <a:xfrm flipV="1">
            <a:off x="-2815854" y="7230716"/>
            <a:ext cx="0" cy="64574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EE1E7A4F-F2F2-2669-432F-3A74FD63DDE7}"/>
              </a:ext>
            </a:extLst>
          </p:cNvPr>
          <p:cNvSpPr txBox="1"/>
          <p:nvPr/>
        </p:nvSpPr>
        <p:spPr>
          <a:xfrm>
            <a:off x="-2487047" y="7881193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:a16="http://schemas.microsoft.com/office/drawing/2014/main" id="{77D79EED-7D68-18E6-7C24-0727F8945A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73138" y="7876465"/>
            <a:ext cx="664373" cy="694849"/>
          </a:xfrm>
          <a:prstGeom prst="rect">
            <a:avLst/>
          </a:prstGeom>
        </p:spPr>
      </p:pic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1524D24-3FEE-F760-12A3-5D6369B09BBC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-1160168" y="7658137"/>
            <a:ext cx="887030" cy="565753"/>
          </a:xfrm>
          <a:prstGeom prst="bentConnector3">
            <a:avLst>
              <a:gd name="adj1" fmla="val -1543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7563625-2098-DF6D-B447-3DF3B1F71091}"/>
              </a:ext>
            </a:extLst>
          </p:cNvPr>
          <p:cNvSpPr txBox="1"/>
          <p:nvPr/>
        </p:nvSpPr>
        <p:spPr>
          <a:xfrm>
            <a:off x="-1111877" y="7888294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5E167E1A-6D33-E250-FCF0-5A5982CFC3A5}"/>
              </a:ext>
            </a:extLst>
          </p:cNvPr>
          <p:cNvCxnSpPr>
            <a:cxnSpLocks/>
            <a:stCxn id="301" idx="0"/>
          </p:cNvCxnSpPr>
          <p:nvPr/>
        </p:nvCxnSpPr>
        <p:spPr>
          <a:xfrm flipV="1">
            <a:off x="59049" y="6523481"/>
            <a:ext cx="1647" cy="1352984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584946" y="114720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9660805" y="114550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F9DDD7-6728-AA6D-CF18-36D7C66B077D}"/>
              </a:ext>
            </a:extLst>
          </p:cNvPr>
          <p:cNvSpPr txBox="1"/>
          <p:nvPr/>
        </p:nvSpPr>
        <p:spPr>
          <a:xfrm>
            <a:off x="2347017" y="3934843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Task: </a:t>
            </a:r>
            <a:r>
              <a:rPr lang="zh-CN" altLang="en-US" sz="2400" b="1" dirty="0">
                <a:solidFill>
                  <a:schemeClr val="accent6"/>
                </a:solidFill>
              </a:rPr>
              <a:t>Make Meringue</a:t>
            </a:r>
          </a:p>
        </p:txBody>
      </p:sp>
    </p:spTree>
    <p:extLst>
      <p:ext uri="{BB962C8B-B14F-4D97-AF65-F5344CB8AC3E}">
        <p14:creationId xmlns:p14="http://schemas.microsoft.com/office/powerpoint/2010/main" val="23313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467042" y="-234936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2665679" y="-234936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6680052" y="-234936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66729" y="5233271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201342" y="520528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77712" y="5312530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52860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7042" y="1081668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especially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73" idx="1"/>
          </p:cNvCxnSpPr>
          <p:nvPr/>
        </p:nvCxnSpPr>
        <p:spPr>
          <a:xfrm rot="16200000" flipH="1">
            <a:off x="-2011082" y="6296528"/>
            <a:ext cx="2591704" cy="487282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3B1157F-10A3-9449-EE5F-4B39B0BE2D9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968527" y="531854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/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72F82A-2963-C023-6D0C-13E43F2FFB89}"/>
              </a:ext>
            </a:extLst>
          </p:cNvPr>
          <p:cNvCxnSpPr>
            <a:cxnSpLocks/>
          </p:cNvCxnSpPr>
          <p:nvPr/>
        </p:nvCxnSpPr>
        <p:spPr>
          <a:xfrm>
            <a:off x="-1917479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5D5D7A-DFC7-3110-032C-6948F799FDB8}"/>
              </a:ext>
            </a:extLst>
          </p:cNvPr>
          <p:cNvCxnSpPr>
            <a:cxnSpLocks/>
          </p:cNvCxnSpPr>
          <p:nvPr/>
        </p:nvCxnSpPr>
        <p:spPr>
          <a:xfrm>
            <a:off x="1736253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CF96194-4D2A-8569-6C90-DDB359445F9C}"/>
              </a:ext>
            </a:extLst>
          </p:cNvPr>
          <p:cNvCxnSpPr>
            <a:cxnSpLocks/>
          </p:cNvCxnSpPr>
          <p:nvPr/>
        </p:nvCxnSpPr>
        <p:spPr>
          <a:xfrm>
            <a:off x="5405728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60D4D0-CF5D-A0F1-D3DB-2EF138903DB9}"/>
              </a:ext>
            </a:extLst>
          </p:cNvPr>
          <p:cNvCxnSpPr>
            <a:cxnSpLocks/>
            <a:stCxn id="83" idx="3"/>
            <a:endCxn id="3" idx="1"/>
          </p:cNvCxnSpPr>
          <p:nvPr/>
        </p:nvCxnSpPr>
        <p:spPr>
          <a:xfrm>
            <a:off x="9037712" y="6032530"/>
            <a:ext cx="1930815" cy="6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8391F-96CC-13C5-AFEB-F608D3BC94D7}"/>
              </a:ext>
            </a:extLst>
          </p:cNvPr>
          <p:cNvSpPr txBox="1"/>
          <p:nvPr/>
        </p:nvSpPr>
        <p:spPr>
          <a:xfrm>
            <a:off x="-1592220" y="564534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3D87D3-B30C-3D0C-7153-35DDC781B7E5}"/>
              </a:ext>
            </a:extLst>
          </p:cNvPr>
          <p:cNvSpPr txBox="1"/>
          <p:nvPr/>
        </p:nvSpPr>
        <p:spPr>
          <a:xfrm>
            <a:off x="2007974" y="564534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E6EEDB-9B63-97C0-5CC4-2EEC07E753B4}"/>
              </a:ext>
            </a:extLst>
          </p:cNvPr>
          <p:cNvSpPr txBox="1"/>
          <p:nvPr/>
        </p:nvSpPr>
        <p:spPr>
          <a:xfrm>
            <a:off x="5558420" y="564534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71BE20-CA55-D8D7-96A7-7C888D660250}"/>
              </a:ext>
            </a:extLst>
          </p:cNvPr>
          <p:cNvSpPr txBox="1"/>
          <p:nvPr/>
        </p:nvSpPr>
        <p:spPr>
          <a:xfrm>
            <a:off x="9144000" y="5657869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E7BB5D-5DE5-2D51-F291-AB844FE5F523}"/>
              </a:ext>
            </a:extLst>
          </p:cNvPr>
          <p:cNvSpPr txBox="1"/>
          <p:nvPr/>
        </p:nvSpPr>
        <p:spPr>
          <a:xfrm>
            <a:off x="1737920" y="4415113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supervision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E3C7E7-C50D-2054-AF26-88E351E19AF0}"/>
              </a:ext>
            </a:extLst>
          </p:cNvPr>
          <p:cNvSpPr txBox="1"/>
          <p:nvPr/>
        </p:nvSpPr>
        <p:spPr>
          <a:xfrm>
            <a:off x="-1616597" y="15549318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F2A3251-3920-0E60-9FE6-6CC7719E3DDC}"/>
              </a:ext>
            </a:extLst>
          </p:cNvPr>
          <p:cNvSpPr/>
          <p:nvPr/>
        </p:nvSpPr>
        <p:spPr>
          <a:xfrm>
            <a:off x="1721184" y="9578572"/>
            <a:ext cx="5093028" cy="9004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Latent Space Temporal Logical Interpolation Module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3B3EF8A-DC2D-362F-3264-29D949640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704" y="6973748"/>
            <a:ext cx="451012" cy="401683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AD8C8D06-4107-3F74-2CAD-7D3C78B9B5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117" y="6947983"/>
            <a:ext cx="421439" cy="401684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3EDE74F4-2B90-EDFD-0672-FB36E9FF5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74" y="7005416"/>
            <a:ext cx="457079" cy="370016"/>
          </a:xfrm>
          <a:prstGeom prst="rect">
            <a:avLst/>
          </a:prstGeom>
        </p:spPr>
      </p:pic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35B077EA-580D-22AE-25E5-45B957B743D3}"/>
              </a:ext>
            </a:extLst>
          </p:cNvPr>
          <p:cNvCxnSpPr>
            <a:cxnSpLocks/>
            <a:stCxn id="5" idx="2"/>
            <a:endCxn id="73" idx="3"/>
          </p:cNvCxnSpPr>
          <p:nvPr/>
        </p:nvCxnSpPr>
        <p:spPr>
          <a:xfrm rot="5400000">
            <a:off x="8155476" y="6034167"/>
            <a:ext cx="2653363" cy="533589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8B69CD6-EA8D-AED2-1B12-C4138A0E4676}"/>
              </a:ext>
            </a:extLst>
          </p:cNvPr>
          <p:cNvCxnSpPr>
            <a:cxnSpLocks/>
            <a:stCxn id="262" idx="0"/>
            <a:endCxn id="79" idx="2"/>
          </p:cNvCxnSpPr>
          <p:nvPr/>
        </p:nvCxnSpPr>
        <p:spPr>
          <a:xfrm rot="16200000" flipV="1">
            <a:off x="1921315" y="6062327"/>
            <a:ext cx="1035769" cy="36619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0A807A1C-AD24-E05F-2DCD-559F733ADD71}"/>
              </a:ext>
            </a:extLst>
          </p:cNvPr>
          <p:cNvCxnSpPr>
            <a:cxnSpLocks/>
            <a:stCxn id="262" idx="0"/>
            <a:endCxn id="96" idx="2"/>
          </p:cNvCxnSpPr>
          <p:nvPr/>
        </p:nvCxnSpPr>
        <p:spPr>
          <a:xfrm rot="5400000" flipH="1" flipV="1">
            <a:off x="5560316" y="6085303"/>
            <a:ext cx="1035768" cy="361602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8882C0C-0AD1-A5F5-DFD3-F49A401DAAD6}"/>
              </a:ext>
            </a:extLst>
          </p:cNvPr>
          <p:cNvSpPr txBox="1"/>
          <p:nvPr/>
        </p:nvSpPr>
        <p:spPr>
          <a:xfrm>
            <a:off x="4374411" y="7956651"/>
            <a:ext cx="4982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interpolated latent features supervision</a:t>
            </a:r>
            <a:endParaRPr lang="zh-CN" altLang="en-US" sz="2000" b="1" dirty="0"/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85033A7E-6C74-D8C1-478F-5AA2E3079FB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94560E64-3C35-596D-7F06-D7C20AA7AE1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129671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/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/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blipFill>
                <a:blip r:embed="rId1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本框 239">
            <a:extLst>
              <a:ext uri="{FF2B5EF4-FFF2-40B4-BE49-F238E27FC236}">
                <a16:creationId xmlns:a16="http://schemas.microsoft.com/office/drawing/2014/main" id="{18CEF9C7-1B6B-7D12-C4E4-16EDD8EFBBCB}"/>
              </a:ext>
            </a:extLst>
          </p:cNvPr>
          <p:cNvSpPr txBox="1"/>
          <p:nvPr/>
        </p:nvSpPr>
        <p:spPr>
          <a:xfrm>
            <a:off x="-420704" y="743817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CD77F28F-5BA5-1106-03EB-90CE1BC4889C}"/>
              </a:ext>
            </a:extLst>
          </p:cNvPr>
          <p:cNvSpPr txBox="1"/>
          <p:nvPr/>
        </p:nvSpPr>
        <p:spPr>
          <a:xfrm>
            <a:off x="6886324" y="788208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F4C29F1A-74DE-617A-7D5E-07E6F511E24D}"/>
              </a:ext>
            </a:extLst>
          </p:cNvPr>
          <p:cNvSpPr txBox="1"/>
          <p:nvPr/>
        </p:nvSpPr>
        <p:spPr>
          <a:xfrm>
            <a:off x="3216849" y="78448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C7E069DD-ABDD-4E4F-4319-5FB7487B95FA}"/>
              </a:ext>
            </a:extLst>
          </p:cNvPr>
          <p:cNvCxnSpPr>
            <a:cxnSpLocks/>
          </p:cNvCxnSpPr>
          <p:nvPr/>
        </p:nvCxnSpPr>
        <p:spPr>
          <a:xfrm>
            <a:off x="-1917479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8748A101-99B3-A4F1-6466-4DF8ED52169E}"/>
              </a:ext>
            </a:extLst>
          </p:cNvPr>
          <p:cNvCxnSpPr>
            <a:cxnSpLocks/>
          </p:cNvCxnSpPr>
          <p:nvPr/>
        </p:nvCxnSpPr>
        <p:spPr>
          <a:xfrm>
            <a:off x="1736253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B7834DEA-4D65-230B-4C59-CE7A366F58E3}"/>
              </a:ext>
            </a:extLst>
          </p:cNvPr>
          <p:cNvCxnSpPr>
            <a:cxnSpLocks/>
          </p:cNvCxnSpPr>
          <p:nvPr/>
        </p:nvCxnSpPr>
        <p:spPr>
          <a:xfrm>
            <a:off x="5405728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8622091B-832C-8521-BC46-1F3A8A03E097}"/>
              </a:ext>
            </a:extLst>
          </p:cNvPr>
          <p:cNvCxnSpPr>
            <a:cxnSpLocks/>
          </p:cNvCxnSpPr>
          <p:nvPr/>
        </p:nvCxnSpPr>
        <p:spPr>
          <a:xfrm>
            <a:off x="9087775" y="1509717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F91E1A83-33D5-AD7E-BFA8-9E87A9CD17BB}"/>
              </a:ext>
            </a:extLst>
          </p:cNvPr>
          <p:cNvSpPr txBox="1"/>
          <p:nvPr/>
        </p:nvSpPr>
        <p:spPr>
          <a:xfrm>
            <a:off x="-1592220" y="1155774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3E2B88C9-46F9-38BB-BF8C-188F6AB730B5}"/>
              </a:ext>
            </a:extLst>
          </p:cNvPr>
          <p:cNvSpPr txBox="1"/>
          <p:nvPr/>
        </p:nvSpPr>
        <p:spPr>
          <a:xfrm>
            <a:off x="2007974" y="1155774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0D1C7C16-8190-0210-F1E2-54FFBF1C2B33}"/>
              </a:ext>
            </a:extLst>
          </p:cNvPr>
          <p:cNvSpPr txBox="1"/>
          <p:nvPr/>
        </p:nvSpPr>
        <p:spPr>
          <a:xfrm>
            <a:off x="5558420" y="1155774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AFC16A46-A278-DE4A-AAF8-B38908642527}"/>
              </a:ext>
            </a:extLst>
          </p:cNvPr>
          <p:cNvSpPr txBox="1"/>
          <p:nvPr/>
        </p:nvSpPr>
        <p:spPr>
          <a:xfrm>
            <a:off x="9160019" y="115577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B5E35EF8-18A8-DBE6-4455-BBFA21BFA458}"/>
              </a:ext>
            </a:extLst>
          </p:cNvPr>
          <p:cNvSpPr/>
          <p:nvPr/>
        </p:nvSpPr>
        <p:spPr>
          <a:xfrm>
            <a:off x="2090397" y="3448842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Preprocess Model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252" name="连接符: 肘形 251">
            <a:extLst>
              <a:ext uri="{FF2B5EF4-FFF2-40B4-BE49-F238E27FC236}">
                <a16:creationId xmlns:a16="http://schemas.microsoft.com/office/drawing/2014/main" id="{EF388383-E979-DD6A-25C9-FD67AB8A9268}"/>
              </a:ext>
            </a:extLst>
          </p:cNvPr>
          <p:cNvCxnSpPr>
            <a:cxnSpLocks/>
            <a:stCxn id="238" idx="2"/>
            <a:endCxn id="251" idx="1"/>
          </p:cNvCxnSpPr>
          <p:nvPr/>
        </p:nvCxnSpPr>
        <p:spPr>
          <a:xfrm rot="16200000" flipH="1">
            <a:off x="-940711" y="814917"/>
            <a:ext cx="977636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连接符: 肘形 252">
            <a:extLst>
              <a:ext uri="{FF2B5EF4-FFF2-40B4-BE49-F238E27FC236}">
                <a16:creationId xmlns:a16="http://schemas.microsoft.com/office/drawing/2014/main" id="{81079FBE-CECF-AA2E-749E-621F2F1E2302}"/>
              </a:ext>
            </a:extLst>
          </p:cNvPr>
          <p:cNvCxnSpPr>
            <a:cxnSpLocks/>
            <a:stCxn id="239" idx="2"/>
            <a:endCxn id="251" idx="3"/>
          </p:cNvCxnSpPr>
          <p:nvPr/>
        </p:nvCxnSpPr>
        <p:spPr>
          <a:xfrm rot="5400000">
            <a:off x="8846209" y="542131"/>
            <a:ext cx="960163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连接符: 肘形 253">
            <a:extLst>
              <a:ext uri="{FF2B5EF4-FFF2-40B4-BE49-F238E27FC236}">
                <a16:creationId xmlns:a16="http://schemas.microsoft.com/office/drawing/2014/main" id="{DBA762BA-6A42-7338-AFB0-5855F8D2F6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45355" y="988134"/>
            <a:ext cx="1265025" cy="3637141"/>
          </a:xfrm>
          <a:prstGeom prst="bentConnector3">
            <a:avLst>
              <a:gd name="adj1" fmla="val 5913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连接符: 肘形 254">
            <a:extLst>
              <a:ext uri="{FF2B5EF4-FFF2-40B4-BE49-F238E27FC236}">
                <a16:creationId xmlns:a16="http://schemas.microsoft.com/office/drawing/2014/main" id="{3A407B27-6566-176F-DE0A-78DBB981F683}"/>
              </a:ext>
            </a:extLst>
          </p:cNvPr>
          <p:cNvCxnSpPr>
            <a:cxnSpLocks/>
            <a:stCxn id="251" idx="0"/>
            <a:endCxn id="242" idx="2"/>
          </p:cNvCxnSpPr>
          <p:nvPr/>
        </p:nvCxnSpPr>
        <p:spPr>
          <a:xfrm rot="5400000" flipH="1" flipV="1">
            <a:off x="3684463" y="2836456"/>
            <a:ext cx="1224360" cy="4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连接符: 肘形 255">
            <a:extLst>
              <a:ext uri="{FF2B5EF4-FFF2-40B4-BE49-F238E27FC236}">
                <a16:creationId xmlns:a16="http://schemas.microsoft.com/office/drawing/2014/main" id="{C7B2FF11-8CD4-82EC-DDCF-18212039C145}"/>
              </a:ext>
            </a:extLst>
          </p:cNvPr>
          <p:cNvCxnSpPr>
            <a:cxnSpLocks/>
          </p:cNvCxnSpPr>
          <p:nvPr/>
        </p:nvCxnSpPr>
        <p:spPr>
          <a:xfrm flipV="1">
            <a:off x="4329182" y="2209356"/>
            <a:ext cx="3637141" cy="491338"/>
          </a:xfrm>
          <a:prstGeom prst="bentConnector3">
            <a:avLst>
              <a:gd name="adj1" fmla="val 10028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566B24F4-F56A-0E4D-538D-24BB9837415E}"/>
              </a:ext>
            </a:extLst>
          </p:cNvPr>
          <p:cNvSpPr txBox="1"/>
          <p:nvPr/>
        </p:nvSpPr>
        <p:spPr>
          <a:xfrm>
            <a:off x="4487652" y="2882715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condition supervision</a:t>
            </a:r>
            <a:endParaRPr lang="zh-CN" altLang="en-US" sz="2000" b="1" dirty="0"/>
          </a:p>
        </p:txBody>
      </p: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94F068F3-D186-7F4A-97BC-C8DCCD76314A}"/>
              </a:ext>
            </a:extLst>
          </p:cNvPr>
          <p:cNvGrpSpPr/>
          <p:nvPr/>
        </p:nvGrpSpPr>
        <p:grpSpPr>
          <a:xfrm>
            <a:off x="-586219" y="8411200"/>
            <a:ext cx="9712812" cy="784230"/>
            <a:chOff x="-125413" y="7602011"/>
            <a:chExt cx="9712812" cy="784230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42CA79E8-B975-E423-C2E8-A5E72AB0DCAD}"/>
                </a:ext>
              </a:extLst>
            </p:cNvPr>
            <p:cNvSpPr/>
            <p:nvPr/>
          </p:nvSpPr>
          <p:spPr>
            <a:xfrm>
              <a:off x="-125413" y="7602011"/>
              <a:ext cx="9712812" cy="7842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3FF8A1C3-C329-659D-DF4F-1620EE678869}"/>
                </a:ext>
              </a:extLst>
            </p:cNvPr>
            <p:cNvSpPr/>
            <p:nvPr/>
          </p:nvSpPr>
          <p:spPr>
            <a:xfrm>
              <a:off x="23509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841630BF-35D1-8270-32A7-440F6795F8EF}"/>
                </a:ext>
              </a:extLst>
            </p:cNvPr>
            <p:cNvSpPr/>
            <p:nvPr/>
          </p:nvSpPr>
          <p:spPr>
            <a:xfrm>
              <a:off x="1517733" y="7775444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34003B9E-ACBB-CDB3-7403-CADA4AD757F0}"/>
                </a:ext>
              </a:extLst>
            </p:cNvPr>
            <p:cNvSpPr/>
            <p:nvPr/>
          </p:nvSpPr>
          <p:spPr>
            <a:xfrm>
              <a:off x="274836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2B4505D-F0F8-1082-38E3-49ED20E832CB}"/>
                </a:ext>
              </a:extLst>
            </p:cNvPr>
            <p:cNvSpPr/>
            <p:nvPr/>
          </p:nvSpPr>
          <p:spPr>
            <a:xfrm>
              <a:off x="8203233" y="7769475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4C639D4C-0E00-6B69-456D-8BCD6C17E4E2}"/>
                </a:ext>
              </a:extLst>
            </p:cNvPr>
            <p:cNvSpPr/>
            <p:nvPr/>
          </p:nvSpPr>
          <p:spPr>
            <a:xfrm>
              <a:off x="7007217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65EB080F-7446-2ED0-42D4-332BEBD939FE}"/>
                </a:ext>
              </a:extLst>
            </p:cNvPr>
            <p:cNvSpPr/>
            <p:nvPr/>
          </p:nvSpPr>
          <p:spPr>
            <a:xfrm>
              <a:off x="5811636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B9275725-1461-D8DC-345E-A6BE2A059332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263836" y="7349667"/>
            <a:ext cx="1" cy="6144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8327877B-79C0-7A7E-C05E-35762FC4862D}"/>
              </a:ext>
            </a:extLst>
          </p:cNvPr>
          <p:cNvCxnSpPr>
            <a:cxnSpLocks/>
            <a:stCxn id="73" idx="0"/>
            <a:endCxn id="262" idx="2"/>
          </p:cNvCxnSpPr>
          <p:nvPr/>
        </p:nvCxnSpPr>
        <p:spPr>
          <a:xfrm flipV="1">
            <a:off x="4267698" y="9195430"/>
            <a:ext cx="2489" cy="3831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119756" y="4755684"/>
            <a:ext cx="8454833" cy="1245364"/>
            <a:chOff x="-156010" y="5945846"/>
            <a:chExt cx="8454833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-156010" y="5945846"/>
              <a:ext cx="8454833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861482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2716741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572000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62A3679-4EE3-64F2-9B30-634AEE6DFAC8}"/>
                </a:ext>
              </a:extLst>
            </p:cNvPr>
            <p:cNvSpPr/>
            <p:nvPr/>
          </p:nvSpPr>
          <p:spPr>
            <a:xfrm>
              <a:off x="6427259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133943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83F8C35-88ED-BC36-EBD0-44E99A10BCAA}"/>
              </a:ext>
            </a:extLst>
          </p:cNvPr>
          <p:cNvSpPr txBox="1"/>
          <p:nvPr/>
        </p:nvSpPr>
        <p:spPr>
          <a:xfrm>
            <a:off x="1809606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24DC4D1-46E8-0C79-9629-5C001EE76B5C}"/>
              </a:ext>
            </a:extLst>
          </p:cNvPr>
          <p:cNvSpPr txBox="1"/>
          <p:nvPr/>
        </p:nvSpPr>
        <p:spPr>
          <a:xfrm>
            <a:off x="4881679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DB0DCF9-5A43-DFCB-D570-03AF73471C17}"/>
              </a:ext>
            </a:extLst>
          </p:cNvPr>
          <p:cNvSpPr txBox="1"/>
          <p:nvPr/>
        </p:nvSpPr>
        <p:spPr>
          <a:xfrm>
            <a:off x="7953752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444438" y="618529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9767" y="1909404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549879" y="-87830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87830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5" y="-87830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217435" y="-878303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A6C4A69-4BF3-8876-ECD8-97187F50EAF2}"/>
              </a:ext>
            </a:extLst>
          </p:cNvPr>
          <p:cNvSpPr txBox="1"/>
          <p:nvPr/>
        </p:nvSpPr>
        <p:spPr>
          <a:xfrm>
            <a:off x="-1262467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571648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19566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46" idx="2"/>
          </p:cNvCxnSpPr>
          <p:nvPr/>
        </p:nvCxnSpPr>
        <p:spPr>
          <a:xfrm rot="16200000" flipV="1">
            <a:off x="240691" y="3550155"/>
            <a:ext cx="1001415" cy="18002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77" idx="2"/>
          </p:cNvCxnSpPr>
          <p:nvPr/>
        </p:nvCxnSpPr>
        <p:spPr>
          <a:xfrm rot="16200000" flipV="1">
            <a:off x="2704357" y="4158562"/>
            <a:ext cx="1001415" cy="5834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78" idx="2"/>
          </p:cNvCxnSpPr>
          <p:nvPr/>
        </p:nvCxnSpPr>
        <p:spPr>
          <a:xfrm rot="5400000" flipH="1" flipV="1">
            <a:off x="5168022" y="4133567"/>
            <a:ext cx="1001415" cy="6334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363C2802-F37F-29FD-5C95-E7081FE98F24}"/>
              </a:ext>
            </a:extLst>
          </p:cNvPr>
          <p:cNvCxnSpPr>
            <a:cxnSpLocks/>
            <a:stCxn id="66" idx="0"/>
            <a:endCxn id="79" idx="2"/>
          </p:cNvCxnSpPr>
          <p:nvPr/>
        </p:nvCxnSpPr>
        <p:spPr>
          <a:xfrm rot="5400000" flipH="1" flipV="1">
            <a:off x="7631688" y="3525160"/>
            <a:ext cx="1001415" cy="18502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1926232" y="3332377"/>
            <a:ext cx="845695" cy="32462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9882063" y="3242670"/>
            <a:ext cx="828222" cy="344317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9602709" y="490582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2376633" y="495646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5BD1AC25-0D25-AEDA-51E0-54A05A9CB8C0}"/>
              </a:ext>
            </a:extLst>
          </p:cNvPr>
          <p:cNvSpPr/>
          <p:nvPr/>
        </p:nvSpPr>
        <p:spPr>
          <a:xfrm rot="16200000">
            <a:off x="389263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手动操作 10">
            <a:extLst>
              <a:ext uri="{FF2B5EF4-FFF2-40B4-BE49-F238E27FC236}">
                <a16:creationId xmlns:a16="http://schemas.microsoft.com/office/drawing/2014/main" id="{97B7E28A-AF68-5214-D535-4ABCD1379637}"/>
              </a:ext>
            </a:extLst>
          </p:cNvPr>
          <p:cNvSpPr/>
          <p:nvPr/>
        </p:nvSpPr>
        <p:spPr>
          <a:xfrm rot="5400000">
            <a:off x="1107949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39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B2C1D3FB-98AD-C6F7-7C23-11ADDB7FD213}"/>
              </a:ext>
            </a:extLst>
          </p:cNvPr>
          <p:cNvSpPr txBox="1"/>
          <p:nvPr/>
        </p:nvSpPr>
        <p:spPr>
          <a:xfrm>
            <a:off x="299298" y="2440161"/>
            <a:ext cx="186377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2CF378-F87B-8526-D4CA-5CDBBB500F3D}"/>
              </a:ext>
            </a:extLst>
          </p:cNvPr>
          <p:cNvSpPr txBox="1"/>
          <p:nvPr/>
        </p:nvSpPr>
        <p:spPr>
          <a:xfrm>
            <a:off x="6694953" y="2453999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2307771" y="4683114"/>
            <a:ext cx="4242594" cy="1245364"/>
            <a:chOff x="2032005" y="5887790"/>
            <a:chExt cx="4242594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2032005" y="5887790"/>
              <a:ext cx="4242594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2307944" y="6096389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3616452" y="6095651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924960" y="6095982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395198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281191" y="6078923"/>
            <a:ext cx="8346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0322" y="1821981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1254432" y="-911207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90599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4" y="-890050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790746" y="-905735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1254431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79074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25" idx="2"/>
          </p:cNvCxnSpPr>
          <p:nvPr/>
        </p:nvCxnSpPr>
        <p:spPr>
          <a:xfrm rot="16200000" flipV="1">
            <a:off x="1667334" y="3471075"/>
            <a:ext cx="984488" cy="18567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28" idx="2"/>
          </p:cNvCxnSpPr>
          <p:nvPr/>
        </p:nvCxnSpPr>
        <p:spPr>
          <a:xfrm rot="16200000" flipV="1">
            <a:off x="3894134" y="4388628"/>
            <a:ext cx="100469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32" idx="2"/>
          </p:cNvCxnSpPr>
          <p:nvPr/>
        </p:nvCxnSpPr>
        <p:spPr>
          <a:xfrm rot="5400000" flipH="1" flipV="1">
            <a:off x="6139345" y="3486707"/>
            <a:ext cx="970243" cy="18389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795940" y="2202084"/>
            <a:ext cx="773125" cy="54342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8906236" y="2194273"/>
            <a:ext cx="755652" cy="54673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10366748" y="4806179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3013732" y="4823266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4FC37A-31F9-13D5-7975-4056E713B187}"/>
              </a:ext>
            </a:extLst>
          </p:cNvPr>
          <p:cNvGrpSpPr/>
          <p:nvPr/>
        </p:nvGrpSpPr>
        <p:grpSpPr>
          <a:xfrm>
            <a:off x="582398" y="2530068"/>
            <a:ext cx="7622811" cy="1266613"/>
            <a:chOff x="582398" y="2530068"/>
            <a:chExt cx="7622811" cy="1266613"/>
          </a:xfrm>
        </p:grpSpPr>
        <p:sp>
          <p:nvSpPr>
            <p:cNvPr id="9" name="流程图: 手动操作 8">
              <a:extLst>
                <a:ext uri="{FF2B5EF4-FFF2-40B4-BE49-F238E27FC236}">
                  <a16:creationId xmlns:a16="http://schemas.microsoft.com/office/drawing/2014/main" id="{5BD1AC25-0D25-AEDA-51E0-54A05A9CB8C0}"/>
                </a:ext>
              </a:extLst>
            </p:cNvPr>
            <p:cNvSpPr/>
            <p:nvPr/>
          </p:nvSpPr>
          <p:spPr>
            <a:xfrm rot="16200000">
              <a:off x="265778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手动操作 10">
              <a:extLst>
                <a:ext uri="{FF2B5EF4-FFF2-40B4-BE49-F238E27FC236}">
                  <a16:creationId xmlns:a16="http://schemas.microsoft.com/office/drawing/2014/main" id="{97B7E28A-AF68-5214-D535-4ABCD1379637}"/>
                </a:ext>
              </a:extLst>
            </p:cNvPr>
            <p:cNvSpPr/>
            <p:nvPr/>
          </p:nvSpPr>
          <p:spPr>
            <a:xfrm rot="5400000">
              <a:off x="984464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手动操作 9">
              <a:extLst>
                <a:ext uri="{FF2B5EF4-FFF2-40B4-BE49-F238E27FC236}">
                  <a16:creationId xmlns:a16="http://schemas.microsoft.com/office/drawing/2014/main" id="{03318702-C8C4-C365-0C29-46524AB284F8}"/>
                </a:ext>
              </a:extLst>
            </p:cNvPr>
            <p:cNvSpPr/>
            <p:nvPr/>
          </p:nvSpPr>
          <p:spPr>
            <a:xfrm rot="16200000">
              <a:off x="3419040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手动操作 11">
              <a:extLst>
                <a:ext uri="{FF2B5EF4-FFF2-40B4-BE49-F238E27FC236}">
                  <a16:creationId xmlns:a16="http://schemas.microsoft.com/office/drawing/2014/main" id="{EF9B437B-1151-6FF4-BAAA-734DC23A659D}"/>
                </a:ext>
              </a:extLst>
            </p:cNvPr>
            <p:cNvSpPr/>
            <p:nvPr/>
          </p:nvSpPr>
          <p:spPr>
            <a:xfrm rot="5400000">
              <a:off x="4137726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操作 12">
              <a:extLst>
                <a:ext uri="{FF2B5EF4-FFF2-40B4-BE49-F238E27FC236}">
                  <a16:creationId xmlns:a16="http://schemas.microsoft.com/office/drawing/2014/main" id="{032C9BC5-7EB3-3ECE-9071-E96FA1F04046}"/>
                </a:ext>
              </a:extLst>
            </p:cNvPr>
            <p:cNvSpPr/>
            <p:nvPr/>
          </p:nvSpPr>
          <p:spPr>
            <a:xfrm rot="16200000">
              <a:off x="6557779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手动操作 16">
              <a:extLst>
                <a:ext uri="{FF2B5EF4-FFF2-40B4-BE49-F238E27FC236}">
                  <a16:creationId xmlns:a16="http://schemas.microsoft.com/office/drawing/2014/main" id="{7A961C35-938D-6CFA-335B-BE2A261549D5}"/>
                </a:ext>
              </a:extLst>
            </p:cNvPr>
            <p:cNvSpPr/>
            <p:nvPr/>
          </p:nvSpPr>
          <p:spPr>
            <a:xfrm rot="5400000">
              <a:off x="7276465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CE7C8-83E5-BE3B-AF3C-2686D7AC13DF}"/>
              </a:ext>
            </a:extLst>
          </p:cNvPr>
          <p:cNvSpPr txBox="1"/>
          <p:nvPr/>
        </p:nvSpPr>
        <p:spPr>
          <a:xfrm>
            <a:off x="3547488" y="2419218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B929C1-48D2-FE69-4018-54F39006F861}"/>
              </a:ext>
            </a:extLst>
          </p:cNvPr>
          <p:cNvSpPr txBox="1"/>
          <p:nvPr/>
        </p:nvSpPr>
        <p:spPr>
          <a:xfrm>
            <a:off x="2977455" y="3894951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Bidirectional Promotion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77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2004" y="19065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93441" y="19289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63911" y="18757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850086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064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537686" y="3389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364827" y="-1016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2235367" y="-1016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785813" y="-1016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387412" y="-1016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1890010" y="8585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429215" y="6474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392305" y="24428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6056028" y="24585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951305" y="7761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469914" y="-9827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925877" y="-7966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446852" y="7985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8191959" y="7453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717259" y="-158508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242046" y="22264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10003705" y="22094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85D7EB-793D-9EFB-80FC-1B955DB2D193}"/>
              </a:ext>
            </a:extLst>
          </p:cNvPr>
          <p:cNvSpPr txBox="1"/>
          <p:nvPr/>
        </p:nvSpPr>
        <p:spPr>
          <a:xfrm>
            <a:off x="946047" y="6170712"/>
            <a:ext cx="871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 </a:t>
            </a:r>
            <a:r>
              <a:rPr lang="zh-CN" altLang="en-US" sz="1400" b="1" dirty="0"/>
              <a:t>Supervised by </a:t>
            </a:r>
            <a:r>
              <a:rPr lang="en-US" altLang="zh-CN" sz="1400" b="1" dirty="0"/>
              <a:t>task class and visual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observations obtained by interpolation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40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0686E0-400C-12A7-7497-63F3A475DD29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1E762-B91B-BFB8-B8BE-F6015476F4A3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B54CF-4B99-095D-7516-34F8B86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599" y="899817"/>
            <a:ext cx="13587693" cy="4243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F378E-5916-D49A-E473-31A7FAAE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4300" y="-4031083"/>
            <a:ext cx="9144000" cy="4433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3004A1-40EC-2159-6A48-7F93ACE6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1598" y="4171236"/>
            <a:ext cx="9144000" cy="4565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E70215-E75A-77AB-1885-6E0E728F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62" y="-2456659"/>
            <a:ext cx="11036121" cy="574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097AA7-F1B2-37A4-A208-3009E3FB2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103" y="3714572"/>
            <a:ext cx="8011842" cy="46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734</Words>
  <Application>Microsoft Office PowerPoint</Application>
  <PresentationFormat>全屏显示(16:9)</PresentationFormat>
  <Paragraphs>370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Noto Sans SC</vt:lpstr>
      <vt:lpstr>PingFang SC</vt:lpstr>
      <vt:lpstr>undefined</vt:lpstr>
      <vt:lpstr>宋体</vt:lpstr>
      <vt:lpstr>Arial</vt:lpstr>
      <vt:lpstr>Book Antiqua</vt:lpstr>
      <vt:lpstr>Calibri</vt:lpstr>
      <vt:lpstr>Cambria Math</vt:lpstr>
      <vt:lpstr>Consolas</vt:lpstr>
      <vt:lpstr>Office 主题​​</vt:lpstr>
      <vt:lpstr>默认主题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雨凡 周</cp:lastModifiedBy>
  <cp:revision>649</cp:revision>
  <dcterms:modified xsi:type="dcterms:W3CDTF">2024-10-02T05:28:05Z</dcterms:modified>
</cp:coreProperties>
</file>